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73" r:id="rId3"/>
  </p:sldMasterIdLst>
  <p:notesMasterIdLst>
    <p:notesMasterId r:id="rId42"/>
  </p:notesMasterIdLst>
  <p:sldIdLst>
    <p:sldId id="443" r:id="rId4"/>
    <p:sldId id="476" r:id="rId5"/>
    <p:sldId id="416" r:id="rId6"/>
    <p:sldId id="478" r:id="rId7"/>
    <p:sldId id="480" r:id="rId8"/>
    <p:sldId id="488" r:id="rId9"/>
    <p:sldId id="489" r:id="rId10"/>
    <p:sldId id="491" r:id="rId11"/>
    <p:sldId id="482" r:id="rId12"/>
    <p:sldId id="444" r:id="rId13"/>
    <p:sldId id="486" r:id="rId14"/>
    <p:sldId id="487" r:id="rId15"/>
    <p:sldId id="445" r:id="rId16"/>
    <p:sldId id="447" r:id="rId17"/>
    <p:sldId id="448" r:id="rId18"/>
    <p:sldId id="492" r:id="rId19"/>
    <p:sldId id="497" r:id="rId20"/>
    <p:sldId id="503" r:id="rId21"/>
    <p:sldId id="499" r:id="rId22"/>
    <p:sldId id="500" r:id="rId23"/>
    <p:sldId id="501" r:id="rId24"/>
    <p:sldId id="498" r:id="rId25"/>
    <p:sldId id="502" r:id="rId26"/>
    <p:sldId id="474" r:id="rId27"/>
    <p:sldId id="493" r:id="rId28"/>
    <p:sldId id="463" r:id="rId29"/>
    <p:sldId id="475" r:id="rId30"/>
    <p:sldId id="464" r:id="rId31"/>
    <p:sldId id="465" r:id="rId32"/>
    <p:sldId id="466" r:id="rId33"/>
    <p:sldId id="467" r:id="rId34"/>
    <p:sldId id="494" r:id="rId35"/>
    <p:sldId id="469" r:id="rId36"/>
    <p:sldId id="471" r:id="rId37"/>
    <p:sldId id="504" r:id="rId38"/>
    <p:sldId id="495" r:id="rId39"/>
    <p:sldId id="472" r:id="rId40"/>
    <p:sldId id="440" r:id="rId4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Futura PT Demi" panose="020B0604020202020204" charset="0"/>
      <p:regular r:id="rId4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AD"/>
    <a:srgbClr val="BAE18F"/>
    <a:srgbClr val="C5E2B0"/>
    <a:srgbClr val="A2D668"/>
    <a:srgbClr val="008000"/>
    <a:srgbClr val="006666"/>
    <a:srgbClr val="CC0000"/>
    <a:srgbClr val="FF3300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8" autoAdjust="0"/>
    <p:restoredTop sz="94660"/>
  </p:normalViewPr>
  <p:slideViewPr>
    <p:cSldViewPr>
      <p:cViewPr varScale="1">
        <p:scale>
          <a:sx n="120" d="100"/>
          <a:sy n="120" d="100"/>
        </p:scale>
        <p:origin x="13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fincontrol8.ru/registraciya" TargetMode="External"/><Relationship Id="rId1" Type="http://schemas.openxmlformats.org/officeDocument/2006/relationships/hyperlink" Target="https://fincontrol8.ru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s://fincontrol8.ru/registraciya" TargetMode="External"/><Relationship Id="rId1" Type="http://schemas.openxmlformats.org/officeDocument/2006/relationships/hyperlink" Target="https://fincontrol8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85AED-8A4F-4F5C-9951-A595253846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A9C4B7-B662-4CF6-999F-C19819F7896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закон «О бухгалтерском учете»</a:t>
          </a:r>
        </a:p>
        <a:p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402-ФЗ от 06.12.2011</a:t>
          </a:r>
        </a:p>
      </dgm:t>
    </dgm:pt>
    <dgm:pt modelId="{BA8E49B5-1D84-4E0A-A8B4-AE7D81FB40ED}" type="parTrans" cxnId="{A454EB84-182A-4AE2-B7F9-AD69A433725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414AC-D1BC-4CD1-819A-23D6AB0693FD}" type="sibTrans" cxnId="{A454EB84-182A-4AE2-B7F9-AD69A433725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92FF9-E6F1-4580-B324-5C6E58FDDC7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Бюджетный кодекс РФ</a:t>
          </a:r>
        </a:p>
        <a:p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145-ФЗ от 31.07.1998</a:t>
          </a:r>
        </a:p>
      </dgm:t>
    </dgm:pt>
    <dgm:pt modelId="{1BBB8890-5C7D-4D19-A778-FBF21FE9B5F7}" type="parTrans" cxnId="{5E794A2F-3015-4826-9D37-F523D924C5F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4C10C-513A-482A-9810-450EF83956AC}" type="sibTrans" cxnId="{5E794A2F-3015-4826-9D37-F523D924C5F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B1A15E-FFEE-473A-9912-DAAAA13CAC80}">
      <dgm:prSet custT="1"/>
      <dgm:spPr/>
      <dgm:t>
        <a:bodyPr/>
        <a:lstStyle/>
        <a:p>
          <a:pPr>
            <a:buFontTx/>
            <a:buNone/>
          </a:pPr>
          <a:r>
            <a:rPr lang="ru-RU" sz="1700" dirty="0"/>
            <a:t>Устанавливает обязанность ведения внутреннего финансового контроля (статья 19)</a:t>
          </a:r>
        </a:p>
      </dgm:t>
    </dgm:pt>
    <dgm:pt modelId="{D83C16E5-6617-43C4-A548-3C77627A45BD}" type="parTrans" cxnId="{C0934424-7D39-41FD-940C-1961D40BC825}">
      <dgm:prSet/>
      <dgm:spPr/>
      <dgm:t>
        <a:bodyPr/>
        <a:lstStyle/>
        <a:p>
          <a:endParaRPr lang="ru-RU"/>
        </a:p>
      </dgm:t>
    </dgm:pt>
    <dgm:pt modelId="{2186EFFC-EC6F-4E50-AE70-06B286A8A853}" type="sibTrans" cxnId="{C0934424-7D39-41FD-940C-1961D40BC825}">
      <dgm:prSet/>
      <dgm:spPr/>
      <dgm:t>
        <a:bodyPr/>
        <a:lstStyle/>
        <a:p>
          <a:endParaRPr lang="ru-RU"/>
        </a:p>
      </dgm:t>
    </dgm:pt>
    <dgm:pt modelId="{0AB3258C-4E4E-4A8E-8CA7-8410285838C7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sz="1500" dirty="0"/>
            <a:t>«П.3. Порядок организации и осуществления организациями бюджетной сферы внутреннего контроля совершаемых фактов хозяйственной жизни устанавливается с учетом положений бюджетного законодательства Российской Федерации о внутреннем финансовом контроле.»</a:t>
          </a:r>
        </a:p>
      </dgm:t>
    </dgm:pt>
    <dgm:pt modelId="{C4FB7CC7-11E6-4C77-9FD1-9A1050B6EC2F}" type="parTrans" cxnId="{CCB67E36-AEF2-4BD5-B8B0-2EDC846459FC}">
      <dgm:prSet/>
      <dgm:spPr/>
      <dgm:t>
        <a:bodyPr/>
        <a:lstStyle/>
        <a:p>
          <a:endParaRPr lang="ru-RU"/>
        </a:p>
      </dgm:t>
    </dgm:pt>
    <dgm:pt modelId="{C57E84A3-5BD2-4C06-984C-FD3F00B3FF58}" type="sibTrans" cxnId="{CCB67E36-AEF2-4BD5-B8B0-2EDC846459FC}">
      <dgm:prSet/>
      <dgm:spPr/>
      <dgm:t>
        <a:bodyPr/>
        <a:lstStyle/>
        <a:p>
          <a:endParaRPr lang="ru-RU"/>
        </a:p>
      </dgm:t>
    </dgm:pt>
    <dgm:pt modelId="{579D45DC-DE7E-4B5D-AE15-FDBAE27D41B2}">
      <dgm:prSet custT="1"/>
      <dgm:spPr/>
      <dgm:t>
        <a:bodyPr/>
        <a:lstStyle/>
        <a:p>
          <a:pPr>
            <a:buNone/>
          </a:pPr>
          <a:r>
            <a:rPr lang="ru-RU" sz="1700" dirty="0"/>
            <a:t>Даёт определение внутреннего финансового контроля (статья 160.2-1)</a:t>
          </a:r>
        </a:p>
      </dgm:t>
    </dgm:pt>
    <dgm:pt modelId="{74B8C18F-12F6-47A6-962F-6F61C608DB74}" type="parTrans" cxnId="{78A5C640-15E5-4602-A04C-13ED349F45F0}">
      <dgm:prSet/>
      <dgm:spPr/>
      <dgm:t>
        <a:bodyPr/>
        <a:lstStyle/>
        <a:p>
          <a:endParaRPr lang="ru-RU"/>
        </a:p>
      </dgm:t>
    </dgm:pt>
    <dgm:pt modelId="{FF3FE468-3AA3-4C50-A878-4A0290CD0655}" type="sibTrans" cxnId="{78A5C640-15E5-4602-A04C-13ED349F45F0}">
      <dgm:prSet/>
      <dgm:spPr/>
      <dgm:t>
        <a:bodyPr/>
        <a:lstStyle/>
        <a:p>
          <a:endParaRPr lang="ru-RU"/>
        </a:p>
      </dgm:t>
    </dgm:pt>
    <dgm:pt modelId="{0CA47958-368A-4063-BC3D-29E88371844D}">
      <dgm:prSet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sz="1500" dirty="0"/>
            <a:t>ВФК как внутренний процесс ГАБС, АБС, осуществляемый в целях соблюдения установленных правовыми актами, регулирующими бюджетные правоотношения, требований к исполнению своих бюджетных полномочий.</a:t>
          </a:r>
        </a:p>
      </dgm:t>
    </dgm:pt>
    <dgm:pt modelId="{D88456C4-16DF-4EC1-B8E3-10553E954772}" type="parTrans" cxnId="{CA2F325B-726D-4A6D-B562-2D61F77B9CC9}">
      <dgm:prSet/>
      <dgm:spPr/>
      <dgm:t>
        <a:bodyPr/>
        <a:lstStyle/>
        <a:p>
          <a:endParaRPr lang="ru-RU"/>
        </a:p>
      </dgm:t>
    </dgm:pt>
    <dgm:pt modelId="{223161AF-A09D-4994-97D6-8A824072DF1E}" type="sibTrans" cxnId="{CA2F325B-726D-4A6D-B562-2D61F77B9CC9}">
      <dgm:prSet/>
      <dgm:spPr/>
      <dgm:t>
        <a:bodyPr/>
        <a:lstStyle/>
        <a:p>
          <a:endParaRPr lang="ru-RU"/>
        </a:p>
      </dgm:t>
    </dgm:pt>
    <dgm:pt modelId="{099755FE-71ED-43B4-8930-AF255E63063E}">
      <dgm:prSet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sz="1500" dirty="0"/>
            <a:t>«П.1. Экономический субъект обязан организовать и осуществлять внутренний контроль совершаемых фактов хозяйственной жизни.»</a:t>
          </a:r>
        </a:p>
      </dgm:t>
    </dgm:pt>
    <dgm:pt modelId="{54B54F9A-CDF0-48E3-ACC5-F2B22D5D650D}" type="parTrans" cxnId="{416ABFDA-AD50-4606-B08E-D2B99855E2C4}">
      <dgm:prSet/>
      <dgm:spPr/>
      <dgm:t>
        <a:bodyPr/>
        <a:lstStyle/>
        <a:p>
          <a:endParaRPr lang="ru-RU"/>
        </a:p>
      </dgm:t>
    </dgm:pt>
    <dgm:pt modelId="{719E6672-C852-49E8-ABD3-A4F75D18A9C2}" type="sibTrans" cxnId="{416ABFDA-AD50-4606-B08E-D2B99855E2C4}">
      <dgm:prSet/>
      <dgm:spPr/>
      <dgm:t>
        <a:bodyPr/>
        <a:lstStyle/>
        <a:p>
          <a:endParaRPr lang="ru-RU"/>
        </a:p>
      </dgm:t>
    </dgm:pt>
    <dgm:pt modelId="{9EC74AF5-CB75-47D2-B3B9-F9CECC8C30DD}" type="pres">
      <dgm:prSet presAssocID="{8ED85AED-8A4F-4F5C-9951-A595253846C6}" presName="linear" presStyleCnt="0">
        <dgm:presLayoutVars>
          <dgm:dir/>
          <dgm:animLvl val="lvl"/>
          <dgm:resizeHandles val="exact"/>
        </dgm:presLayoutVars>
      </dgm:prSet>
      <dgm:spPr/>
    </dgm:pt>
    <dgm:pt modelId="{ED42D1CB-440F-4337-A766-DD536C29AA26}" type="pres">
      <dgm:prSet presAssocID="{9EA9C4B7-B662-4CF6-999F-C19819F7896C}" presName="parentLin" presStyleCnt="0"/>
      <dgm:spPr/>
    </dgm:pt>
    <dgm:pt modelId="{E5EF1F47-7F7A-4C13-BBF5-E4F351F34893}" type="pres">
      <dgm:prSet presAssocID="{9EA9C4B7-B662-4CF6-999F-C19819F7896C}" presName="parentLeftMargin" presStyleLbl="node1" presStyleIdx="0" presStyleCnt="2"/>
      <dgm:spPr/>
    </dgm:pt>
    <dgm:pt modelId="{7D9B495C-4A9F-4A38-82DC-B132DD3B9F09}" type="pres">
      <dgm:prSet presAssocID="{9EA9C4B7-B662-4CF6-999F-C19819F7896C}" presName="parentText" presStyleLbl="node1" presStyleIdx="0" presStyleCnt="2" custScaleY="167630">
        <dgm:presLayoutVars>
          <dgm:chMax val="0"/>
          <dgm:bulletEnabled val="1"/>
        </dgm:presLayoutVars>
      </dgm:prSet>
      <dgm:spPr/>
    </dgm:pt>
    <dgm:pt modelId="{EF6D32A7-E920-439E-BAE7-AB89D3252159}" type="pres">
      <dgm:prSet presAssocID="{9EA9C4B7-B662-4CF6-999F-C19819F7896C}" presName="negativeSpace" presStyleCnt="0"/>
      <dgm:spPr/>
    </dgm:pt>
    <dgm:pt modelId="{2720E582-A43F-406A-A43C-39DCD2EA2763}" type="pres">
      <dgm:prSet presAssocID="{9EA9C4B7-B662-4CF6-999F-C19819F7896C}" presName="childText" presStyleLbl="conFgAcc1" presStyleIdx="0" presStyleCnt="2">
        <dgm:presLayoutVars>
          <dgm:bulletEnabled val="1"/>
        </dgm:presLayoutVars>
      </dgm:prSet>
      <dgm:spPr/>
    </dgm:pt>
    <dgm:pt modelId="{563ACF2F-73CC-4FC5-B150-ACB2C4B770C5}" type="pres">
      <dgm:prSet presAssocID="{464414AC-D1BC-4CD1-819A-23D6AB0693FD}" presName="spaceBetweenRectangles" presStyleCnt="0"/>
      <dgm:spPr/>
    </dgm:pt>
    <dgm:pt modelId="{BBBEE1D7-06C5-4BF7-82F3-5A549E15789A}" type="pres">
      <dgm:prSet presAssocID="{46792FF9-E6F1-4580-B324-5C6E58FDDC7D}" presName="parentLin" presStyleCnt="0"/>
      <dgm:spPr/>
    </dgm:pt>
    <dgm:pt modelId="{3FDBE495-FA55-46AD-A6E6-F5BE85D42395}" type="pres">
      <dgm:prSet presAssocID="{46792FF9-E6F1-4580-B324-5C6E58FDDC7D}" presName="parentLeftMargin" presStyleLbl="node1" presStyleIdx="0" presStyleCnt="2"/>
      <dgm:spPr/>
    </dgm:pt>
    <dgm:pt modelId="{FBA83CDE-6364-47B8-A588-92CCF47AAC45}" type="pres">
      <dgm:prSet presAssocID="{46792FF9-E6F1-4580-B324-5C6E58FDDC7D}" presName="parentText" presStyleLbl="node1" presStyleIdx="1" presStyleCnt="2" custScaleY="156605">
        <dgm:presLayoutVars>
          <dgm:chMax val="0"/>
          <dgm:bulletEnabled val="1"/>
        </dgm:presLayoutVars>
      </dgm:prSet>
      <dgm:spPr/>
    </dgm:pt>
    <dgm:pt modelId="{EE868207-1CA5-447B-AE6E-FB575BAE5A08}" type="pres">
      <dgm:prSet presAssocID="{46792FF9-E6F1-4580-B324-5C6E58FDDC7D}" presName="negativeSpace" presStyleCnt="0"/>
      <dgm:spPr/>
    </dgm:pt>
    <dgm:pt modelId="{A43D9706-6C07-499D-9A19-0B3B4B668A02}" type="pres">
      <dgm:prSet presAssocID="{46792FF9-E6F1-4580-B324-5C6E58FDDC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0934424-7D39-41FD-940C-1961D40BC825}" srcId="{9EA9C4B7-B662-4CF6-999F-C19819F7896C}" destId="{DAB1A15E-FFEE-473A-9912-DAAAA13CAC80}" srcOrd="0" destOrd="0" parTransId="{D83C16E5-6617-43C4-A548-3C77627A45BD}" sibTransId="{2186EFFC-EC6F-4E50-AE70-06B286A8A853}"/>
    <dgm:cxn modelId="{5E794A2F-3015-4826-9D37-F523D924C5F6}" srcId="{8ED85AED-8A4F-4F5C-9951-A595253846C6}" destId="{46792FF9-E6F1-4580-B324-5C6E58FDDC7D}" srcOrd="1" destOrd="0" parTransId="{1BBB8890-5C7D-4D19-A778-FBF21FE9B5F7}" sibTransId="{5204C10C-513A-482A-9810-450EF83956AC}"/>
    <dgm:cxn modelId="{CCB67E36-AEF2-4BD5-B8B0-2EDC846459FC}" srcId="{9EA9C4B7-B662-4CF6-999F-C19819F7896C}" destId="{0AB3258C-4E4E-4A8E-8CA7-8410285838C7}" srcOrd="2" destOrd="0" parTransId="{C4FB7CC7-11E6-4C77-9FD1-9A1050B6EC2F}" sibTransId="{C57E84A3-5BD2-4C06-984C-FD3F00B3FF58}"/>
    <dgm:cxn modelId="{78A5C640-15E5-4602-A04C-13ED349F45F0}" srcId="{46792FF9-E6F1-4580-B324-5C6E58FDDC7D}" destId="{579D45DC-DE7E-4B5D-AE15-FDBAE27D41B2}" srcOrd="0" destOrd="0" parTransId="{74B8C18F-12F6-47A6-962F-6F61C608DB74}" sibTransId="{FF3FE468-3AA3-4C50-A878-4A0290CD0655}"/>
    <dgm:cxn modelId="{CA2F325B-726D-4A6D-B562-2D61F77B9CC9}" srcId="{46792FF9-E6F1-4580-B324-5C6E58FDDC7D}" destId="{0CA47958-368A-4063-BC3D-29E88371844D}" srcOrd="1" destOrd="0" parTransId="{D88456C4-16DF-4EC1-B8E3-10553E954772}" sibTransId="{223161AF-A09D-4994-97D6-8A824072DF1E}"/>
    <dgm:cxn modelId="{7CC98044-AE4B-43FD-A759-BA7E60B9C049}" type="presOf" srcId="{099755FE-71ED-43B4-8930-AF255E63063E}" destId="{2720E582-A43F-406A-A43C-39DCD2EA2763}" srcOrd="0" destOrd="1" presId="urn:microsoft.com/office/officeart/2005/8/layout/list1"/>
    <dgm:cxn modelId="{9882AA68-589B-44ED-BD98-A9FF5E0A6BC4}" type="presOf" srcId="{46792FF9-E6F1-4580-B324-5C6E58FDDC7D}" destId="{FBA83CDE-6364-47B8-A588-92CCF47AAC45}" srcOrd="1" destOrd="0" presId="urn:microsoft.com/office/officeart/2005/8/layout/list1"/>
    <dgm:cxn modelId="{0DF13A4D-F1FA-4D44-BF66-164C0BBE4038}" type="presOf" srcId="{8ED85AED-8A4F-4F5C-9951-A595253846C6}" destId="{9EC74AF5-CB75-47D2-B3B9-F9CECC8C30DD}" srcOrd="0" destOrd="0" presId="urn:microsoft.com/office/officeart/2005/8/layout/list1"/>
    <dgm:cxn modelId="{2BAD0B52-B665-403F-A8F7-DC9166AE5C62}" type="presOf" srcId="{DAB1A15E-FFEE-473A-9912-DAAAA13CAC80}" destId="{2720E582-A43F-406A-A43C-39DCD2EA2763}" srcOrd="0" destOrd="0" presId="urn:microsoft.com/office/officeart/2005/8/layout/list1"/>
    <dgm:cxn modelId="{A454EB84-182A-4AE2-B7F9-AD69A4337254}" srcId="{8ED85AED-8A4F-4F5C-9951-A595253846C6}" destId="{9EA9C4B7-B662-4CF6-999F-C19819F7896C}" srcOrd="0" destOrd="0" parTransId="{BA8E49B5-1D84-4E0A-A8B4-AE7D81FB40ED}" sibTransId="{464414AC-D1BC-4CD1-819A-23D6AB0693FD}"/>
    <dgm:cxn modelId="{2061958E-C733-4D17-AE31-FB06AE4F8B4E}" type="presOf" srcId="{0CA47958-368A-4063-BC3D-29E88371844D}" destId="{A43D9706-6C07-499D-9A19-0B3B4B668A02}" srcOrd="0" destOrd="1" presId="urn:microsoft.com/office/officeart/2005/8/layout/list1"/>
    <dgm:cxn modelId="{26109191-9645-4C7E-B597-7ACBB2F3A02D}" type="presOf" srcId="{9EA9C4B7-B662-4CF6-999F-C19819F7896C}" destId="{7D9B495C-4A9F-4A38-82DC-B132DD3B9F09}" srcOrd="1" destOrd="0" presId="urn:microsoft.com/office/officeart/2005/8/layout/list1"/>
    <dgm:cxn modelId="{2534F69C-CDFF-44B7-B59F-C7D562F57249}" type="presOf" srcId="{46792FF9-E6F1-4580-B324-5C6E58FDDC7D}" destId="{3FDBE495-FA55-46AD-A6E6-F5BE85D42395}" srcOrd="0" destOrd="0" presId="urn:microsoft.com/office/officeart/2005/8/layout/list1"/>
    <dgm:cxn modelId="{BD4DEEAA-280C-4309-BAA5-35F3B5F96090}" type="presOf" srcId="{9EA9C4B7-B662-4CF6-999F-C19819F7896C}" destId="{E5EF1F47-7F7A-4C13-BBF5-E4F351F34893}" srcOrd="0" destOrd="0" presId="urn:microsoft.com/office/officeart/2005/8/layout/list1"/>
    <dgm:cxn modelId="{AD63F5BF-2F2E-4EC5-A1B1-7484EE514DFD}" type="presOf" srcId="{0AB3258C-4E4E-4A8E-8CA7-8410285838C7}" destId="{2720E582-A43F-406A-A43C-39DCD2EA2763}" srcOrd="0" destOrd="2" presId="urn:microsoft.com/office/officeart/2005/8/layout/list1"/>
    <dgm:cxn modelId="{416ABFDA-AD50-4606-B08E-D2B99855E2C4}" srcId="{9EA9C4B7-B662-4CF6-999F-C19819F7896C}" destId="{099755FE-71ED-43B4-8930-AF255E63063E}" srcOrd="1" destOrd="0" parTransId="{54B54F9A-CDF0-48E3-ACC5-F2B22D5D650D}" sibTransId="{719E6672-C852-49E8-ABD3-A4F75D18A9C2}"/>
    <dgm:cxn modelId="{B8513BEF-3867-4E59-924A-6092338AAD90}" type="presOf" srcId="{579D45DC-DE7E-4B5D-AE15-FDBAE27D41B2}" destId="{A43D9706-6C07-499D-9A19-0B3B4B668A02}" srcOrd="0" destOrd="0" presId="urn:microsoft.com/office/officeart/2005/8/layout/list1"/>
    <dgm:cxn modelId="{4AE70557-2AF2-418C-AA81-0E2ADC650472}" type="presParOf" srcId="{9EC74AF5-CB75-47D2-B3B9-F9CECC8C30DD}" destId="{ED42D1CB-440F-4337-A766-DD536C29AA26}" srcOrd="0" destOrd="0" presId="urn:microsoft.com/office/officeart/2005/8/layout/list1"/>
    <dgm:cxn modelId="{25077133-5F51-4705-BB71-63991A1A5E2D}" type="presParOf" srcId="{ED42D1CB-440F-4337-A766-DD536C29AA26}" destId="{E5EF1F47-7F7A-4C13-BBF5-E4F351F34893}" srcOrd="0" destOrd="0" presId="urn:microsoft.com/office/officeart/2005/8/layout/list1"/>
    <dgm:cxn modelId="{985BC438-86D9-4FEF-8CDA-59F8CD63CCE9}" type="presParOf" srcId="{ED42D1CB-440F-4337-A766-DD536C29AA26}" destId="{7D9B495C-4A9F-4A38-82DC-B132DD3B9F09}" srcOrd="1" destOrd="0" presId="urn:microsoft.com/office/officeart/2005/8/layout/list1"/>
    <dgm:cxn modelId="{1082F2DD-A22A-4F76-BD49-2A50DD7A9AF6}" type="presParOf" srcId="{9EC74AF5-CB75-47D2-B3B9-F9CECC8C30DD}" destId="{EF6D32A7-E920-439E-BAE7-AB89D3252159}" srcOrd="1" destOrd="0" presId="urn:microsoft.com/office/officeart/2005/8/layout/list1"/>
    <dgm:cxn modelId="{41F4D7C7-B244-464C-BF6C-C5FECA48FF15}" type="presParOf" srcId="{9EC74AF5-CB75-47D2-B3B9-F9CECC8C30DD}" destId="{2720E582-A43F-406A-A43C-39DCD2EA2763}" srcOrd="2" destOrd="0" presId="urn:microsoft.com/office/officeart/2005/8/layout/list1"/>
    <dgm:cxn modelId="{91A0430A-7438-4B5E-A017-222A04A99841}" type="presParOf" srcId="{9EC74AF5-CB75-47D2-B3B9-F9CECC8C30DD}" destId="{563ACF2F-73CC-4FC5-B150-ACB2C4B770C5}" srcOrd="3" destOrd="0" presId="urn:microsoft.com/office/officeart/2005/8/layout/list1"/>
    <dgm:cxn modelId="{C0E05243-F567-4C21-BF0F-5865A47B2F15}" type="presParOf" srcId="{9EC74AF5-CB75-47D2-B3B9-F9CECC8C30DD}" destId="{BBBEE1D7-06C5-4BF7-82F3-5A549E15789A}" srcOrd="4" destOrd="0" presId="urn:microsoft.com/office/officeart/2005/8/layout/list1"/>
    <dgm:cxn modelId="{27A55176-3595-4C08-82C5-9178FB461F02}" type="presParOf" srcId="{BBBEE1D7-06C5-4BF7-82F3-5A549E15789A}" destId="{3FDBE495-FA55-46AD-A6E6-F5BE85D42395}" srcOrd="0" destOrd="0" presId="urn:microsoft.com/office/officeart/2005/8/layout/list1"/>
    <dgm:cxn modelId="{FF205118-0357-4980-AD84-ACC1EDCD0A62}" type="presParOf" srcId="{BBBEE1D7-06C5-4BF7-82F3-5A549E15789A}" destId="{FBA83CDE-6364-47B8-A588-92CCF47AAC45}" srcOrd="1" destOrd="0" presId="urn:microsoft.com/office/officeart/2005/8/layout/list1"/>
    <dgm:cxn modelId="{6F39F95C-00D0-4404-890F-38625E4827A3}" type="presParOf" srcId="{9EC74AF5-CB75-47D2-B3B9-F9CECC8C30DD}" destId="{EE868207-1CA5-447B-AE6E-FB575BAE5A08}" srcOrd="5" destOrd="0" presId="urn:microsoft.com/office/officeart/2005/8/layout/list1"/>
    <dgm:cxn modelId="{1EE2249B-7633-47FC-B67E-DF981B08257C}" type="presParOf" srcId="{9EC74AF5-CB75-47D2-B3B9-F9CECC8C30DD}" destId="{A43D9706-6C07-499D-9A19-0B3B4B668A0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0BA80F-E391-49D7-92F3-FCF4297970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73A0C-BF22-47BF-A7D7-8FF6D96F233A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Часто встречающиеся ошибки</a:t>
          </a:r>
        </a:p>
      </dgm:t>
    </dgm:pt>
    <dgm:pt modelId="{813A15C9-8307-4861-B1DB-3868EAF381B2}" type="parTrans" cxnId="{79963154-A885-4DE4-8F55-704ECC397CD8}">
      <dgm:prSet/>
      <dgm:spPr/>
      <dgm:t>
        <a:bodyPr/>
        <a:lstStyle/>
        <a:p>
          <a:endParaRPr lang="ru-RU" sz="1400"/>
        </a:p>
      </dgm:t>
    </dgm:pt>
    <dgm:pt modelId="{20B0CCB8-B51A-4D65-BD5B-9B7CA718ADDC}" type="sibTrans" cxnId="{79963154-A885-4DE4-8F55-704ECC397CD8}">
      <dgm:prSet/>
      <dgm:spPr/>
      <dgm:t>
        <a:bodyPr/>
        <a:lstStyle/>
        <a:p>
          <a:endParaRPr lang="ru-RU" sz="1400"/>
        </a:p>
      </dgm:t>
    </dgm:pt>
    <dgm:pt modelId="{D5C72E35-574E-4688-97BA-F3ACD560F1E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gm:t>
    </dgm:pt>
    <dgm:pt modelId="{B21C3939-A809-4438-9B9F-1BA728108234}" type="parTrans" cxnId="{561D168F-F7EE-4B8F-B326-C1BA6EF33E82}">
      <dgm:prSet/>
      <dgm:spPr/>
      <dgm:t>
        <a:bodyPr/>
        <a:lstStyle/>
        <a:p>
          <a:endParaRPr lang="ru-RU" sz="1400"/>
        </a:p>
      </dgm:t>
    </dgm:pt>
    <dgm:pt modelId="{7205F8E4-8099-4939-89E0-90B1603F36CE}" type="sibTrans" cxnId="{561D168F-F7EE-4B8F-B326-C1BA6EF33E82}">
      <dgm:prSet/>
      <dgm:spPr/>
      <dgm:t>
        <a:bodyPr/>
        <a:lstStyle/>
        <a:p>
          <a:endParaRPr lang="ru-RU" sz="1400"/>
        </a:p>
      </dgm:t>
    </dgm:pt>
    <dgm:pt modelId="{35751290-35E3-4BC3-B330-7162B9A1FAC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Оформление по счетам 21003 и 20134 выбытия денежных средств более поздней датой, чем их поступление (в разрезе КБК/КОСГУ)</a:t>
          </a:r>
        </a:p>
      </dgm:t>
    </dgm:pt>
    <dgm:pt modelId="{CD94EC15-1E8D-443F-86EB-3DC0EC686039}" type="parTrans" cxnId="{F407C9DF-B832-4D37-AAE3-439F230B5A1E}">
      <dgm:prSet/>
      <dgm:spPr/>
      <dgm:t>
        <a:bodyPr/>
        <a:lstStyle/>
        <a:p>
          <a:endParaRPr lang="ru-RU"/>
        </a:p>
      </dgm:t>
    </dgm:pt>
    <dgm:pt modelId="{3796CC98-B782-43C0-A742-F4FB51B305CF}" type="sibTrans" cxnId="{F407C9DF-B832-4D37-AAE3-439F230B5A1E}">
      <dgm:prSet/>
      <dgm:spPr/>
      <dgm:t>
        <a:bodyPr/>
        <a:lstStyle/>
        <a:p>
          <a:endParaRPr lang="ru-RU"/>
        </a:p>
      </dgm:t>
    </dgm:pt>
    <dgm:pt modelId="{9077B109-4F4E-4B1A-A43F-8E96B0736C7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Некорректная увязка КВР/КОСГУ по командировочным расходам</a:t>
          </a:r>
        </a:p>
      </dgm:t>
    </dgm:pt>
    <dgm:pt modelId="{C24E3E2A-C511-4068-9BCE-1CCA76F98857}" type="parTrans" cxnId="{2B73E407-9F54-42B6-8CD1-3B986AAD519D}">
      <dgm:prSet/>
      <dgm:spPr/>
      <dgm:t>
        <a:bodyPr/>
        <a:lstStyle/>
        <a:p>
          <a:endParaRPr lang="ru-RU"/>
        </a:p>
      </dgm:t>
    </dgm:pt>
    <dgm:pt modelId="{036A13FE-0EA5-4AF7-A5E8-519AE9325BCE}" type="sibTrans" cxnId="{2B73E407-9F54-42B6-8CD1-3B986AAD519D}">
      <dgm:prSet/>
      <dgm:spPr/>
      <dgm:t>
        <a:bodyPr/>
        <a:lstStyle/>
        <a:p>
          <a:endParaRPr lang="ru-RU"/>
        </a:p>
      </dgm:t>
    </dgm:pt>
    <dgm:pt modelId="{8DC3F82E-078A-4323-8966-70DB1ED5284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200" dirty="0"/>
            <a:t>Нецелевое использование бюджетных средств. КоАП РФ Статья 15.14. </a:t>
          </a:r>
        </a:p>
      </dgm:t>
    </dgm:pt>
    <dgm:pt modelId="{C9FB1BD4-F070-4290-BCD8-60B56BA49035}" type="parTrans" cxnId="{7DFAD272-5924-42AF-BDBA-B317CCDF7DF7}">
      <dgm:prSet/>
      <dgm:spPr/>
      <dgm:t>
        <a:bodyPr/>
        <a:lstStyle/>
        <a:p>
          <a:endParaRPr lang="ru-RU"/>
        </a:p>
      </dgm:t>
    </dgm:pt>
    <dgm:pt modelId="{E5DF7264-CE2A-4BC3-AD7C-F04FB5CE3EF6}" type="sibTrans" cxnId="{7DFAD272-5924-42AF-BDBA-B317CCDF7DF7}">
      <dgm:prSet/>
      <dgm:spPr/>
      <dgm:t>
        <a:bodyPr/>
        <a:lstStyle/>
        <a:p>
          <a:endParaRPr lang="ru-RU"/>
        </a:p>
      </dgm:t>
    </dgm:pt>
    <dgm:pt modelId="{3E23BA57-4F3B-4EDA-A9D0-056370381C3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Пример отражения ошибки</a:t>
          </a:r>
        </a:p>
      </dgm:t>
    </dgm:pt>
    <dgm:pt modelId="{00948552-CEDB-444D-87C3-6245285D50AE}" type="parTrans" cxnId="{3715ABCF-6A22-40A0-9B8B-FBCE5558C243}">
      <dgm:prSet/>
      <dgm:spPr/>
      <dgm:t>
        <a:bodyPr/>
        <a:lstStyle/>
        <a:p>
          <a:endParaRPr lang="ru-RU"/>
        </a:p>
      </dgm:t>
    </dgm:pt>
    <dgm:pt modelId="{EE461985-90D0-4CBA-8399-78F714D34BCB}" type="sibTrans" cxnId="{3715ABCF-6A22-40A0-9B8B-FBCE5558C243}">
      <dgm:prSet/>
      <dgm:spPr/>
      <dgm:t>
        <a:bodyPr/>
        <a:lstStyle/>
        <a:p>
          <a:endParaRPr lang="ru-RU"/>
        </a:p>
      </dgm:t>
    </dgm:pt>
    <dgm:pt modelId="{96BDE9AB-7F97-4229-9836-DBAD6389220F}">
      <dgm:prSet/>
      <dgm:spPr/>
      <dgm:t>
        <a:bodyPr/>
        <a:lstStyle/>
        <a:p>
          <a:endParaRPr lang="ru-RU" dirty="0"/>
        </a:p>
      </dgm:t>
    </dgm:pt>
    <dgm:pt modelId="{76A8189D-A344-4F12-B1FA-EE48C5E7F9E9}" type="parTrans" cxnId="{68317705-C8B4-4D5D-AB37-75C7F09E1009}">
      <dgm:prSet/>
      <dgm:spPr/>
      <dgm:t>
        <a:bodyPr/>
        <a:lstStyle/>
        <a:p>
          <a:endParaRPr lang="ru-RU"/>
        </a:p>
      </dgm:t>
    </dgm:pt>
    <dgm:pt modelId="{BB106ECB-08E3-410C-B9D4-AFBC82447124}" type="sibTrans" cxnId="{68317705-C8B4-4D5D-AB37-75C7F09E1009}">
      <dgm:prSet/>
      <dgm:spPr/>
      <dgm:t>
        <a:bodyPr/>
        <a:lstStyle/>
        <a:p>
          <a:endParaRPr lang="ru-RU"/>
        </a:p>
      </dgm:t>
    </dgm:pt>
    <dgm:pt modelId="{4C7C88FF-1E98-4C3B-B0F2-CF4962DCEFA3}">
      <dgm:prSet/>
      <dgm:spPr/>
      <dgm:t>
        <a:bodyPr/>
        <a:lstStyle/>
        <a:p>
          <a:endParaRPr lang="ru-RU"/>
        </a:p>
      </dgm:t>
    </dgm:pt>
    <dgm:pt modelId="{7EAEDDF9-1998-428E-AA02-6708472FBE07}" type="parTrans" cxnId="{E708F0D0-B3B7-4FBC-AE97-907BA1188B65}">
      <dgm:prSet/>
      <dgm:spPr/>
      <dgm:t>
        <a:bodyPr/>
        <a:lstStyle/>
        <a:p>
          <a:endParaRPr lang="ru-RU"/>
        </a:p>
      </dgm:t>
    </dgm:pt>
    <dgm:pt modelId="{511877FA-B9BE-4688-A3A4-C42445DB2119}" type="sibTrans" cxnId="{E708F0D0-B3B7-4FBC-AE97-907BA1188B65}">
      <dgm:prSet/>
      <dgm:spPr/>
      <dgm:t>
        <a:bodyPr/>
        <a:lstStyle/>
        <a:p>
          <a:endParaRPr lang="ru-RU"/>
        </a:p>
      </dgm:t>
    </dgm:pt>
    <dgm:pt modelId="{CB06A4C1-924C-4ABD-BA89-387651B3C4FC}">
      <dgm:prSet/>
      <dgm:spPr/>
      <dgm:t>
        <a:bodyPr/>
        <a:lstStyle/>
        <a:p>
          <a:endParaRPr lang="ru-RU" dirty="0"/>
        </a:p>
      </dgm:t>
    </dgm:pt>
    <dgm:pt modelId="{3645A552-D947-4096-9325-FC61CAA69AFC}" type="parTrans" cxnId="{A566A106-D38E-4CE1-8E1F-57A53E2D77E8}">
      <dgm:prSet/>
      <dgm:spPr/>
      <dgm:t>
        <a:bodyPr/>
        <a:lstStyle/>
        <a:p>
          <a:endParaRPr lang="ru-RU"/>
        </a:p>
      </dgm:t>
    </dgm:pt>
    <dgm:pt modelId="{CC23FB8F-6B32-428F-BD52-3098F12D8D49}" type="sibTrans" cxnId="{A566A106-D38E-4CE1-8E1F-57A53E2D77E8}">
      <dgm:prSet/>
      <dgm:spPr/>
      <dgm:t>
        <a:bodyPr/>
        <a:lstStyle/>
        <a:p>
          <a:endParaRPr lang="ru-RU"/>
        </a:p>
      </dgm:t>
    </dgm:pt>
    <dgm:pt modelId="{346216B6-D6C5-41B4-B474-07F52C49BD08}">
      <dgm:prSet/>
      <dgm:spPr/>
      <dgm:t>
        <a:bodyPr/>
        <a:lstStyle/>
        <a:p>
          <a:endParaRPr lang="ru-RU" dirty="0"/>
        </a:p>
      </dgm:t>
    </dgm:pt>
    <dgm:pt modelId="{14B7890C-FC06-4CB6-9DFE-026159B619C5}" type="parTrans" cxnId="{2F29670B-752F-486A-968D-2D053A1FC26F}">
      <dgm:prSet/>
      <dgm:spPr/>
      <dgm:t>
        <a:bodyPr/>
        <a:lstStyle/>
        <a:p>
          <a:endParaRPr lang="ru-RU"/>
        </a:p>
      </dgm:t>
    </dgm:pt>
    <dgm:pt modelId="{0DF6BB25-29D9-4F67-A8B6-19DAC2FC50B2}" type="sibTrans" cxnId="{2F29670B-752F-486A-968D-2D053A1FC26F}">
      <dgm:prSet/>
      <dgm:spPr/>
      <dgm:t>
        <a:bodyPr/>
        <a:lstStyle/>
        <a:p>
          <a:endParaRPr lang="ru-RU"/>
        </a:p>
      </dgm:t>
    </dgm:pt>
    <dgm:pt modelId="{3EF86427-62E7-4EE5-93D9-C601211A1073}">
      <dgm:prSet/>
      <dgm:spPr/>
      <dgm:t>
        <a:bodyPr/>
        <a:lstStyle/>
        <a:p>
          <a:endParaRPr lang="ru-RU" dirty="0"/>
        </a:p>
      </dgm:t>
    </dgm:pt>
    <dgm:pt modelId="{F476CA61-087E-4717-A006-C3E5585CF9B8}" type="parTrans" cxnId="{4703A090-1CA9-4196-AE41-FD8A097920CC}">
      <dgm:prSet/>
      <dgm:spPr/>
      <dgm:t>
        <a:bodyPr/>
        <a:lstStyle/>
        <a:p>
          <a:endParaRPr lang="ru-RU"/>
        </a:p>
      </dgm:t>
    </dgm:pt>
    <dgm:pt modelId="{BEE406E9-165A-4978-BA89-D2BAB1E6673A}" type="sibTrans" cxnId="{4703A090-1CA9-4196-AE41-FD8A097920CC}">
      <dgm:prSet/>
      <dgm:spPr/>
      <dgm:t>
        <a:bodyPr/>
        <a:lstStyle/>
        <a:p>
          <a:endParaRPr lang="ru-RU"/>
        </a:p>
      </dgm:t>
    </dgm:pt>
    <dgm:pt modelId="{EDE43901-E1CF-47FD-94C0-F1AB7FBD8C7F}">
      <dgm:prSet/>
      <dgm:spPr/>
      <dgm:t>
        <a:bodyPr/>
        <a:lstStyle/>
        <a:p>
          <a:endParaRPr lang="ru-RU" dirty="0"/>
        </a:p>
      </dgm:t>
    </dgm:pt>
    <dgm:pt modelId="{9668717E-58BC-4853-91FD-F0074685810E}" type="parTrans" cxnId="{CE68F6AF-6F26-496B-9495-FB0FAC5756B4}">
      <dgm:prSet/>
      <dgm:spPr/>
      <dgm:t>
        <a:bodyPr/>
        <a:lstStyle/>
        <a:p>
          <a:endParaRPr lang="ru-RU"/>
        </a:p>
      </dgm:t>
    </dgm:pt>
    <dgm:pt modelId="{EABDC7BA-DE62-4920-BEF2-E8FDAFD8C927}" type="sibTrans" cxnId="{CE68F6AF-6F26-496B-9495-FB0FAC5756B4}">
      <dgm:prSet/>
      <dgm:spPr/>
      <dgm:t>
        <a:bodyPr/>
        <a:lstStyle/>
        <a:p>
          <a:endParaRPr lang="ru-RU"/>
        </a:p>
      </dgm:t>
    </dgm:pt>
    <dgm:pt modelId="{1EE20CEB-A1A7-4E47-BCD0-CE3DFBFE796B}">
      <dgm:prSet/>
      <dgm:spPr/>
      <dgm:t>
        <a:bodyPr/>
        <a:lstStyle/>
        <a:p>
          <a:endParaRPr lang="ru-RU" dirty="0"/>
        </a:p>
      </dgm:t>
    </dgm:pt>
    <dgm:pt modelId="{BB9D3BA8-B806-4D60-8FD4-C966F1C4F993}" type="parTrans" cxnId="{2CEEEB83-7E4C-482B-AB10-D57B6C9080C7}">
      <dgm:prSet/>
      <dgm:spPr/>
      <dgm:t>
        <a:bodyPr/>
        <a:lstStyle/>
        <a:p>
          <a:endParaRPr lang="ru-RU"/>
        </a:p>
      </dgm:t>
    </dgm:pt>
    <dgm:pt modelId="{27949A99-67ED-4F94-9487-52449D7F4286}" type="sibTrans" cxnId="{2CEEEB83-7E4C-482B-AB10-D57B6C9080C7}">
      <dgm:prSet/>
      <dgm:spPr/>
      <dgm:t>
        <a:bodyPr/>
        <a:lstStyle/>
        <a:p>
          <a:endParaRPr lang="ru-RU"/>
        </a:p>
      </dgm:t>
    </dgm:pt>
    <dgm:pt modelId="{0ACABC49-C9EF-475B-BB0C-DB21EE3828F6}">
      <dgm:prSet/>
      <dgm:spPr/>
      <dgm:t>
        <a:bodyPr/>
        <a:lstStyle/>
        <a:p>
          <a:endParaRPr lang="ru-RU" dirty="0"/>
        </a:p>
      </dgm:t>
    </dgm:pt>
    <dgm:pt modelId="{DF42D7BB-3672-4F57-8531-D6F3251C7A3E}" type="parTrans" cxnId="{57B44AC1-57B6-44B3-ABEA-78BE8145D369}">
      <dgm:prSet/>
      <dgm:spPr/>
      <dgm:t>
        <a:bodyPr/>
        <a:lstStyle/>
        <a:p>
          <a:endParaRPr lang="ru-RU"/>
        </a:p>
      </dgm:t>
    </dgm:pt>
    <dgm:pt modelId="{A351C4B8-3BE5-4692-8B37-4BA4E80E5FE6}" type="sibTrans" cxnId="{57B44AC1-57B6-44B3-ABEA-78BE8145D369}">
      <dgm:prSet/>
      <dgm:spPr/>
      <dgm:t>
        <a:bodyPr/>
        <a:lstStyle/>
        <a:p>
          <a:endParaRPr lang="ru-RU"/>
        </a:p>
      </dgm:t>
    </dgm:pt>
    <dgm:pt modelId="{5803BC5F-46B0-45F3-A5B6-4D872AFC23C9}">
      <dgm:prSet/>
      <dgm:spPr/>
      <dgm:t>
        <a:bodyPr/>
        <a:lstStyle/>
        <a:p>
          <a:endParaRPr lang="ru-RU" dirty="0"/>
        </a:p>
      </dgm:t>
    </dgm:pt>
    <dgm:pt modelId="{AA33757A-7ADD-4C40-B974-71FF60843A0B}" type="parTrans" cxnId="{12F332B7-7DED-41F6-A985-80AAF206B5F6}">
      <dgm:prSet/>
      <dgm:spPr/>
      <dgm:t>
        <a:bodyPr/>
        <a:lstStyle/>
        <a:p>
          <a:endParaRPr lang="ru-RU"/>
        </a:p>
      </dgm:t>
    </dgm:pt>
    <dgm:pt modelId="{2666194B-DC57-475D-BDE2-B5982B124C06}" type="sibTrans" cxnId="{12F332B7-7DED-41F6-A985-80AAF206B5F6}">
      <dgm:prSet/>
      <dgm:spPr/>
      <dgm:t>
        <a:bodyPr/>
        <a:lstStyle/>
        <a:p>
          <a:endParaRPr lang="ru-RU"/>
        </a:p>
      </dgm:t>
    </dgm:pt>
    <dgm:pt modelId="{A8FCA248-AB0E-4F5B-8AF3-74B18485FFCF}">
      <dgm:prSet/>
      <dgm:spPr/>
      <dgm:t>
        <a:bodyPr/>
        <a:lstStyle/>
        <a:p>
          <a:endParaRPr lang="ru-RU" dirty="0"/>
        </a:p>
      </dgm:t>
    </dgm:pt>
    <dgm:pt modelId="{CEC36F32-36C6-4CB7-9AED-86B139630BE4}" type="parTrans" cxnId="{A7157787-99AA-4795-95C7-485C9503A924}">
      <dgm:prSet/>
      <dgm:spPr/>
      <dgm:t>
        <a:bodyPr/>
        <a:lstStyle/>
        <a:p>
          <a:endParaRPr lang="ru-RU"/>
        </a:p>
      </dgm:t>
    </dgm:pt>
    <dgm:pt modelId="{1B6D8E60-9E67-4336-BABC-38F642F7CD37}" type="sibTrans" cxnId="{A7157787-99AA-4795-95C7-485C9503A924}">
      <dgm:prSet/>
      <dgm:spPr/>
      <dgm:t>
        <a:bodyPr/>
        <a:lstStyle/>
        <a:p>
          <a:endParaRPr lang="ru-RU"/>
        </a:p>
      </dgm:t>
    </dgm:pt>
    <dgm:pt modelId="{045EB3F2-BF32-4F7D-ABDA-948F0AF92FCB}">
      <dgm:prSet/>
      <dgm:spPr/>
      <dgm:t>
        <a:bodyPr/>
        <a:lstStyle/>
        <a:p>
          <a:endParaRPr lang="ru-RU" dirty="0"/>
        </a:p>
      </dgm:t>
    </dgm:pt>
    <dgm:pt modelId="{EAFA3225-70DE-4647-8F19-FB5F61755563}" type="parTrans" cxnId="{6B08BDE6-5D3E-47A8-A2EC-1C515BA486E4}">
      <dgm:prSet/>
      <dgm:spPr/>
      <dgm:t>
        <a:bodyPr/>
        <a:lstStyle/>
        <a:p>
          <a:endParaRPr lang="ru-RU"/>
        </a:p>
      </dgm:t>
    </dgm:pt>
    <dgm:pt modelId="{5D73DA8B-2815-4DC1-9212-B4857C2E9E8B}" type="sibTrans" cxnId="{6B08BDE6-5D3E-47A8-A2EC-1C515BA486E4}">
      <dgm:prSet/>
      <dgm:spPr/>
      <dgm:t>
        <a:bodyPr/>
        <a:lstStyle/>
        <a:p>
          <a:endParaRPr lang="ru-RU"/>
        </a:p>
      </dgm:t>
    </dgm:pt>
    <dgm:pt modelId="{72CC874A-EE78-4D9A-A46C-188B48B3E651}">
      <dgm:prSet/>
      <dgm:spPr/>
      <dgm:t>
        <a:bodyPr/>
        <a:lstStyle/>
        <a:p>
          <a:endParaRPr lang="ru-RU" dirty="0"/>
        </a:p>
      </dgm:t>
    </dgm:pt>
    <dgm:pt modelId="{F0CD063C-FF96-464D-9415-C2FD4380BAC1}" type="parTrans" cxnId="{92CD3512-44F8-4970-958D-549894F5D3C8}">
      <dgm:prSet/>
      <dgm:spPr/>
      <dgm:t>
        <a:bodyPr/>
        <a:lstStyle/>
        <a:p>
          <a:endParaRPr lang="ru-RU"/>
        </a:p>
      </dgm:t>
    </dgm:pt>
    <dgm:pt modelId="{AE6945E0-3DB3-4BBF-A296-93AF1F8EE805}" type="sibTrans" cxnId="{92CD3512-44F8-4970-958D-549894F5D3C8}">
      <dgm:prSet/>
      <dgm:spPr/>
      <dgm:t>
        <a:bodyPr/>
        <a:lstStyle/>
        <a:p>
          <a:endParaRPr lang="ru-RU"/>
        </a:p>
      </dgm:t>
    </dgm:pt>
    <dgm:pt modelId="{A291AA08-6D78-4480-934F-B8218D62BD80}">
      <dgm:prSet/>
      <dgm:spPr/>
      <dgm:t>
        <a:bodyPr/>
        <a:lstStyle/>
        <a:p>
          <a:endParaRPr lang="ru-RU" dirty="0"/>
        </a:p>
      </dgm:t>
    </dgm:pt>
    <dgm:pt modelId="{EA297769-8201-4808-A143-27974EDF8D05}" type="parTrans" cxnId="{1608B76E-F795-463B-96F9-3B417FDBB43A}">
      <dgm:prSet/>
      <dgm:spPr/>
      <dgm:t>
        <a:bodyPr/>
        <a:lstStyle/>
        <a:p>
          <a:endParaRPr lang="ru-RU"/>
        </a:p>
      </dgm:t>
    </dgm:pt>
    <dgm:pt modelId="{A51DB764-4CC2-4E7E-8A9D-3427F45FCFCB}" type="sibTrans" cxnId="{1608B76E-F795-463B-96F9-3B417FDBB43A}">
      <dgm:prSet/>
      <dgm:spPr/>
      <dgm:t>
        <a:bodyPr/>
        <a:lstStyle/>
        <a:p>
          <a:endParaRPr lang="ru-RU"/>
        </a:p>
      </dgm:t>
    </dgm:pt>
    <dgm:pt modelId="{1A669F90-ED4A-4F01-AC8E-29A08CCF4629}">
      <dgm:prSet/>
      <dgm:spPr/>
      <dgm:t>
        <a:bodyPr/>
        <a:lstStyle/>
        <a:p>
          <a:endParaRPr lang="ru-RU" dirty="0"/>
        </a:p>
      </dgm:t>
    </dgm:pt>
    <dgm:pt modelId="{008F2814-EC1A-4EBE-9979-BC6BF2143C16}" type="parTrans" cxnId="{DDD69AE8-50E7-415E-8F35-2978BDC475D7}">
      <dgm:prSet/>
      <dgm:spPr/>
      <dgm:t>
        <a:bodyPr/>
        <a:lstStyle/>
        <a:p>
          <a:endParaRPr lang="ru-RU"/>
        </a:p>
      </dgm:t>
    </dgm:pt>
    <dgm:pt modelId="{71533627-F56D-48F5-B129-21083C55215D}" type="sibTrans" cxnId="{DDD69AE8-50E7-415E-8F35-2978BDC475D7}">
      <dgm:prSet/>
      <dgm:spPr/>
      <dgm:t>
        <a:bodyPr/>
        <a:lstStyle/>
        <a:p>
          <a:endParaRPr lang="ru-RU"/>
        </a:p>
      </dgm:t>
    </dgm:pt>
    <dgm:pt modelId="{1F7CBB87-0D7A-4842-9510-A7D2C4B84CC5}" type="pres">
      <dgm:prSet presAssocID="{B80BA80F-E391-49D7-92F3-FCF4297970D8}" presName="linear" presStyleCnt="0">
        <dgm:presLayoutVars>
          <dgm:dir/>
          <dgm:animLvl val="lvl"/>
          <dgm:resizeHandles val="exact"/>
        </dgm:presLayoutVars>
      </dgm:prSet>
      <dgm:spPr/>
    </dgm:pt>
    <dgm:pt modelId="{CEBE1179-E194-4F33-9FA1-9A1E3DE5BBE6}" type="pres">
      <dgm:prSet presAssocID="{BC173A0C-BF22-47BF-A7D7-8FF6D96F233A}" presName="parentLin" presStyleCnt="0"/>
      <dgm:spPr/>
    </dgm:pt>
    <dgm:pt modelId="{43E339B1-4ED7-499E-B222-FB4C53D75B09}" type="pres">
      <dgm:prSet presAssocID="{BC173A0C-BF22-47BF-A7D7-8FF6D96F233A}" presName="parentLeftMargin" presStyleLbl="node1" presStyleIdx="0" presStyleCnt="3"/>
      <dgm:spPr/>
    </dgm:pt>
    <dgm:pt modelId="{8F6E7860-9106-4E30-824B-BC8FC0645868}" type="pres">
      <dgm:prSet presAssocID="{BC173A0C-BF22-47BF-A7D7-8FF6D96F23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F7023A-22F8-46EB-BEF5-571B6D2B8C21}" type="pres">
      <dgm:prSet presAssocID="{BC173A0C-BF22-47BF-A7D7-8FF6D96F233A}" presName="negativeSpace" presStyleCnt="0"/>
      <dgm:spPr/>
    </dgm:pt>
    <dgm:pt modelId="{C7933BA5-C660-4070-81D8-2CACFF44D38C}" type="pres">
      <dgm:prSet presAssocID="{BC173A0C-BF22-47BF-A7D7-8FF6D96F233A}" presName="childText" presStyleLbl="conFgAcc1" presStyleIdx="0" presStyleCnt="3">
        <dgm:presLayoutVars>
          <dgm:bulletEnabled val="1"/>
        </dgm:presLayoutVars>
      </dgm:prSet>
      <dgm:spPr/>
    </dgm:pt>
    <dgm:pt modelId="{0F77CC4A-07F6-4A4F-AA1B-93B44C69B57B}" type="pres">
      <dgm:prSet presAssocID="{20B0CCB8-B51A-4D65-BD5B-9B7CA718ADDC}" presName="spaceBetweenRectangles" presStyleCnt="0"/>
      <dgm:spPr/>
    </dgm:pt>
    <dgm:pt modelId="{55DDF963-EE8A-4080-8D8B-3622B914E1A2}" type="pres">
      <dgm:prSet presAssocID="{D5C72E35-574E-4688-97BA-F3ACD560F1E1}" presName="parentLin" presStyleCnt="0"/>
      <dgm:spPr/>
    </dgm:pt>
    <dgm:pt modelId="{E3F4AAC2-76C4-4782-92D6-63372683D9BC}" type="pres">
      <dgm:prSet presAssocID="{D5C72E35-574E-4688-97BA-F3ACD560F1E1}" presName="parentLeftMargin" presStyleLbl="node1" presStyleIdx="0" presStyleCnt="3"/>
      <dgm:spPr/>
    </dgm:pt>
    <dgm:pt modelId="{580B1C0A-273F-4B8F-BD97-0ED01D74F90B}" type="pres">
      <dgm:prSet presAssocID="{D5C72E35-574E-4688-97BA-F3ACD560F1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61ABAC-A42B-4852-99F8-71171C26A5F2}" type="pres">
      <dgm:prSet presAssocID="{D5C72E35-574E-4688-97BA-F3ACD560F1E1}" presName="negativeSpace" presStyleCnt="0"/>
      <dgm:spPr/>
    </dgm:pt>
    <dgm:pt modelId="{23826B02-B43D-46E8-94F5-02744C4134A7}" type="pres">
      <dgm:prSet presAssocID="{D5C72E35-574E-4688-97BA-F3ACD560F1E1}" presName="childText" presStyleLbl="conFgAcc1" presStyleIdx="1" presStyleCnt="3">
        <dgm:presLayoutVars>
          <dgm:bulletEnabled val="1"/>
        </dgm:presLayoutVars>
      </dgm:prSet>
      <dgm:spPr/>
    </dgm:pt>
    <dgm:pt modelId="{8902157D-96AE-4463-9111-3F1C9E498278}" type="pres">
      <dgm:prSet presAssocID="{7205F8E4-8099-4939-89E0-90B1603F36CE}" presName="spaceBetweenRectangles" presStyleCnt="0"/>
      <dgm:spPr/>
    </dgm:pt>
    <dgm:pt modelId="{C9E2444A-ABBC-4B08-883B-7EEE8B66CAD0}" type="pres">
      <dgm:prSet presAssocID="{3E23BA57-4F3B-4EDA-A9D0-056370381C31}" presName="parentLin" presStyleCnt="0"/>
      <dgm:spPr/>
    </dgm:pt>
    <dgm:pt modelId="{B61604AE-E17C-4AA4-9040-DA77032CA1A4}" type="pres">
      <dgm:prSet presAssocID="{3E23BA57-4F3B-4EDA-A9D0-056370381C31}" presName="parentLeftMargin" presStyleLbl="node1" presStyleIdx="1" presStyleCnt="3"/>
      <dgm:spPr/>
    </dgm:pt>
    <dgm:pt modelId="{0C710A39-BA30-42A0-9629-28CA6006EB9E}" type="pres">
      <dgm:prSet presAssocID="{3E23BA57-4F3B-4EDA-A9D0-056370381C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7668CAA-CEE8-41E1-8595-6EB8DC200EAB}" type="pres">
      <dgm:prSet presAssocID="{3E23BA57-4F3B-4EDA-A9D0-056370381C31}" presName="negativeSpace" presStyleCnt="0"/>
      <dgm:spPr/>
    </dgm:pt>
    <dgm:pt modelId="{DD651126-28AA-4EDB-828E-36C3F06ED41F}" type="pres">
      <dgm:prSet presAssocID="{3E23BA57-4F3B-4EDA-A9D0-056370381C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317705-C8B4-4D5D-AB37-75C7F09E1009}" srcId="{3E23BA57-4F3B-4EDA-A9D0-056370381C31}" destId="{96BDE9AB-7F97-4229-9836-DBAD6389220F}" srcOrd="13" destOrd="0" parTransId="{76A8189D-A344-4F12-B1FA-EE48C5E7F9E9}" sibTransId="{BB106ECB-08E3-410C-B9D4-AFBC82447124}"/>
    <dgm:cxn modelId="{A566A106-D38E-4CE1-8E1F-57A53E2D77E8}" srcId="{3E23BA57-4F3B-4EDA-A9D0-056370381C31}" destId="{CB06A4C1-924C-4ABD-BA89-387651B3C4FC}" srcOrd="1" destOrd="0" parTransId="{3645A552-D947-4096-9325-FC61CAA69AFC}" sibTransId="{CC23FB8F-6B32-428F-BD52-3098F12D8D49}"/>
    <dgm:cxn modelId="{47E93107-A181-4545-95F6-0EE16E801C13}" type="presOf" srcId="{CB06A4C1-924C-4ABD-BA89-387651B3C4FC}" destId="{DD651126-28AA-4EDB-828E-36C3F06ED41F}" srcOrd="0" destOrd="1" presId="urn:microsoft.com/office/officeart/2005/8/layout/list1"/>
    <dgm:cxn modelId="{2B73E407-9F54-42B6-8CD1-3B986AAD519D}" srcId="{BC173A0C-BF22-47BF-A7D7-8FF6D96F233A}" destId="{9077B109-4F4E-4B1A-A43F-8E96B0736C73}" srcOrd="1" destOrd="0" parTransId="{C24E3E2A-C511-4068-9BCE-1CCA76F98857}" sibTransId="{036A13FE-0EA5-4AF7-A5E8-519AE9325BCE}"/>
    <dgm:cxn modelId="{2F29670B-752F-486A-968D-2D053A1FC26F}" srcId="{3E23BA57-4F3B-4EDA-A9D0-056370381C31}" destId="{346216B6-D6C5-41B4-B474-07F52C49BD08}" srcOrd="2" destOrd="0" parTransId="{14B7890C-FC06-4CB6-9DFE-026159B619C5}" sibTransId="{0DF6BB25-29D9-4F67-A8B6-19DAC2FC50B2}"/>
    <dgm:cxn modelId="{9A14FA0D-AF3F-453F-BD72-0B68B4088635}" type="presOf" srcId="{B80BA80F-E391-49D7-92F3-FCF4297970D8}" destId="{1F7CBB87-0D7A-4842-9510-A7D2C4B84CC5}" srcOrd="0" destOrd="0" presId="urn:microsoft.com/office/officeart/2005/8/layout/list1"/>
    <dgm:cxn modelId="{4521810F-F6E9-4202-BB5D-BF0625E26DFA}" type="presOf" srcId="{5803BC5F-46B0-45F3-A5B6-4D872AFC23C9}" destId="{DD651126-28AA-4EDB-828E-36C3F06ED41F}" srcOrd="0" destOrd="7" presId="urn:microsoft.com/office/officeart/2005/8/layout/list1"/>
    <dgm:cxn modelId="{92CD3512-44F8-4970-958D-549894F5D3C8}" srcId="{3E23BA57-4F3B-4EDA-A9D0-056370381C31}" destId="{72CC874A-EE78-4D9A-A46C-188B48B3E651}" srcOrd="10" destOrd="0" parTransId="{F0CD063C-FF96-464D-9415-C2FD4380BAC1}" sibTransId="{AE6945E0-3DB3-4BBF-A296-93AF1F8EE805}"/>
    <dgm:cxn modelId="{52AC4E1A-DF7B-44A6-A7AC-9462C2E5A1FA}" type="presOf" srcId="{045EB3F2-BF32-4F7D-ABDA-948F0AF92FCB}" destId="{DD651126-28AA-4EDB-828E-36C3F06ED41F}" srcOrd="0" destOrd="9" presId="urn:microsoft.com/office/officeart/2005/8/layout/list1"/>
    <dgm:cxn modelId="{B3316A2A-6F97-4955-8AC8-C83A06CD48A1}" type="presOf" srcId="{4C7C88FF-1E98-4C3B-B0F2-CF4962DCEFA3}" destId="{DD651126-28AA-4EDB-828E-36C3F06ED41F}" srcOrd="0" destOrd="0" presId="urn:microsoft.com/office/officeart/2005/8/layout/list1"/>
    <dgm:cxn modelId="{E5CB8F36-2432-4197-A787-B3E41B5D5B02}" type="presOf" srcId="{D5C72E35-574E-4688-97BA-F3ACD560F1E1}" destId="{580B1C0A-273F-4B8F-BD97-0ED01D74F90B}" srcOrd="1" destOrd="0" presId="urn:microsoft.com/office/officeart/2005/8/layout/list1"/>
    <dgm:cxn modelId="{1848B95D-50D9-4E8D-907B-C2F15F7532BE}" type="presOf" srcId="{346216B6-D6C5-41B4-B474-07F52C49BD08}" destId="{DD651126-28AA-4EDB-828E-36C3F06ED41F}" srcOrd="0" destOrd="2" presId="urn:microsoft.com/office/officeart/2005/8/layout/list1"/>
    <dgm:cxn modelId="{8FCD2061-01EE-4264-9135-D2B75C088C89}" type="presOf" srcId="{3EF86427-62E7-4EE5-93D9-C601211A1073}" destId="{DD651126-28AA-4EDB-828E-36C3F06ED41F}" srcOrd="0" destOrd="3" presId="urn:microsoft.com/office/officeart/2005/8/layout/list1"/>
    <dgm:cxn modelId="{EB3E7C68-DBD2-402D-9F2D-E5F76F6D581D}" type="presOf" srcId="{A291AA08-6D78-4480-934F-B8218D62BD80}" destId="{DD651126-28AA-4EDB-828E-36C3F06ED41F}" srcOrd="0" destOrd="11" presId="urn:microsoft.com/office/officeart/2005/8/layout/list1"/>
    <dgm:cxn modelId="{5816D06B-24FA-408C-BCDF-6CC3B142FE51}" type="presOf" srcId="{9077B109-4F4E-4B1A-A43F-8E96B0736C73}" destId="{C7933BA5-C660-4070-81D8-2CACFF44D38C}" srcOrd="0" destOrd="1" presId="urn:microsoft.com/office/officeart/2005/8/layout/list1"/>
    <dgm:cxn modelId="{1608B76E-F795-463B-96F9-3B417FDBB43A}" srcId="{3E23BA57-4F3B-4EDA-A9D0-056370381C31}" destId="{A291AA08-6D78-4480-934F-B8218D62BD80}" srcOrd="11" destOrd="0" parTransId="{EA297769-8201-4808-A143-27974EDF8D05}" sibTransId="{A51DB764-4CC2-4E7E-8A9D-3427F45FCFCB}"/>
    <dgm:cxn modelId="{7DFAD272-5924-42AF-BDBA-B317CCDF7DF7}" srcId="{D5C72E35-574E-4688-97BA-F3ACD560F1E1}" destId="{8DC3F82E-078A-4323-8966-70DB1ED5284D}" srcOrd="0" destOrd="0" parTransId="{C9FB1BD4-F070-4290-BCD8-60B56BA49035}" sibTransId="{E5DF7264-CE2A-4BC3-AD7C-F04FB5CE3EF6}"/>
    <dgm:cxn modelId="{79963154-A885-4DE4-8F55-704ECC397CD8}" srcId="{B80BA80F-E391-49D7-92F3-FCF4297970D8}" destId="{BC173A0C-BF22-47BF-A7D7-8FF6D96F233A}" srcOrd="0" destOrd="0" parTransId="{813A15C9-8307-4861-B1DB-3868EAF381B2}" sibTransId="{20B0CCB8-B51A-4D65-BD5B-9B7CA718ADDC}"/>
    <dgm:cxn modelId="{2CEEEB83-7E4C-482B-AB10-D57B6C9080C7}" srcId="{3E23BA57-4F3B-4EDA-A9D0-056370381C31}" destId="{1EE20CEB-A1A7-4E47-BCD0-CE3DFBFE796B}" srcOrd="5" destOrd="0" parTransId="{BB9D3BA8-B806-4D60-8FD4-C966F1C4F993}" sibTransId="{27949A99-67ED-4F94-9487-52449D7F4286}"/>
    <dgm:cxn modelId="{A7157787-99AA-4795-95C7-485C9503A924}" srcId="{3E23BA57-4F3B-4EDA-A9D0-056370381C31}" destId="{A8FCA248-AB0E-4F5B-8AF3-74B18485FFCF}" srcOrd="8" destOrd="0" parTransId="{CEC36F32-36C6-4CB7-9AED-86B139630BE4}" sibTransId="{1B6D8E60-9E67-4336-BABC-38F642F7CD37}"/>
    <dgm:cxn modelId="{561D168F-F7EE-4B8F-B326-C1BA6EF33E82}" srcId="{B80BA80F-E391-49D7-92F3-FCF4297970D8}" destId="{D5C72E35-574E-4688-97BA-F3ACD560F1E1}" srcOrd="1" destOrd="0" parTransId="{B21C3939-A809-4438-9B9F-1BA728108234}" sibTransId="{7205F8E4-8099-4939-89E0-90B1603F36CE}"/>
    <dgm:cxn modelId="{4703A090-1CA9-4196-AE41-FD8A097920CC}" srcId="{3E23BA57-4F3B-4EDA-A9D0-056370381C31}" destId="{3EF86427-62E7-4EE5-93D9-C601211A1073}" srcOrd="3" destOrd="0" parTransId="{F476CA61-087E-4717-A006-C3E5585CF9B8}" sibTransId="{BEE406E9-165A-4978-BA89-D2BAB1E6673A}"/>
    <dgm:cxn modelId="{A3FAB190-9AE6-4C0F-B622-0D889313EFB4}" type="presOf" srcId="{3E23BA57-4F3B-4EDA-A9D0-056370381C31}" destId="{0C710A39-BA30-42A0-9629-28CA6006EB9E}" srcOrd="1" destOrd="0" presId="urn:microsoft.com/office/officeart/2005/8/layout/list1"/>
    <dgm:cxn modelId="{E7D9A794-A27A-4864-9F83-8141E96D2C89}" type="presOf" srcId="{BC173A0C-BF22-47BF-A7D7-8FF6D96F233A}" destId="{43E339B1-4ED7-499E-B222-FB4C53D75B09}" srcOrd="0" destOrd="0" presId="urn:microsoft.com/office/officeart/2005/8/layout/list1"/>
    <dgm:cxn modelId="{3D648996-B519-4CC2-B16E-9F74BB6198F3}" type="presOf" srcId="{BC173A0C-BF22-47BF-A7D7-8FF6D96F233A}" destId="{8F6E7860-9106-4E30-824B-BC8FC0645868}" srcOrd="1" destOrd="0" presId="urn:microsoft.com/office/officeart/2005/8/layout/list1"/>
    <dgm:cxn modelId="{792183AF-91DE-439F-87B7-A8BA7DB39EBC}" type="presOf" srcId="{EDE43901-E1CF-47FD-94C0-F1AB7FBD8C7F}" destId="{DD651126-28AA-4EDB-828E-36C3F06ED41F}" srcOrd="0" destOrd="4" presId="urn:microsoft.com/office/officeart/2005/8/layout/list1"/>
    <dgm:cxn modelId="{C379A9AF-67C2-4793-BA26-F44818F5E070}" type="presOf" srcId="{A8FCA248-AB0E-4F5B-8AF3-74B18485FFCF}" destId="{DD651126-28AA-4EDB-828E-36C3F06ED41F}" srcOrd="0" destOrd="8" presId="urn:microsoft.com/office/officeart/2005/8/layout/list1"/>
    <dgm:cxn modelId="{CE68F6AF-6F26-496B-9495-FB0FAC5756B4}" srcId="{3E23BA57-4F3B-4EDA-A9D0-056370381C31}" destId="{EDE43901-E1CF-47FD-94C0-F1AB7FBD8C7F}" srcOrd="4" destOrd="0" parTransId="{9668717E-58BC-4853-91FD-F0074685810E}" sibTransId="{EABDC7BA-DE62-4920-BEF2-E8FDAFD8C927}"/>
    <dgm:cxn modelId="{2F06F0B6-93C3-4CFF-A60A-FA91A55BF5B1}" type="presOf" srcId="{35751290-35E3-4BC3-B330-7162B9A1FACB}" destId="{C7933BA5-C660-4070-81D8-2CACFF44D38C}" srcOrd="0" destOrd="0" presId="urn:microsoft.com/office/officeart/2005/8/layout/list1"/>
    <dgm:cxn modelId="{12F332B7-7DED-41F6-A985-80AAF206B5F6}" srcId="{3E23BA57-4F3B-4EDA-A9D0-056370381C31}" destId="{5803BC5F-46B0-45F3-A5B6-4D872AFC23C9}" srcOrd="7" destOrd="0" parTransId="{AA33757A-7ADD-4C40-B974-71FF60843A0B}" sibTransId="{2666194B-DC57-475D-BDE2-B5982B124C06}"/>
    <dgm:cxn modelId="{A3B37ABA-1687-4BFF-A59C-C581EE456F48}" type="presOf" srcId="{8DC3F82E-078A-4323-8966-70DB1ED5284D}" destId="{23826B02-B43D-46E8-94F5-02744C4134A7}" srcOrd="0" destOrd="0" presId="urn:microsoft.com/office/officeart/2005/8/layout/list1"/>
    <dgm:cxn modelId="{57B44AC1-57B6-44B3-ABEA-78BE8145D369}" srcId="{3E23BA57-4F3B-4EDA-A9D0-056370381C31}" destId="{0ACABC49-C9EF-475B-BB0C-DB21EE3828F6}" srcOrd="6" destOrd="0" parTransId="{DF42D7BB-3672-4F57-8531-D6F3251C7A3E}" sibTransId="{A351C4B8-3BE5-4692-8B37-4BA4E80E5FE6}"/>
    <dgm:cxn modelId="{B4B1B8C3-660A-4FF8-820C-0845162D8E7B}" type="presOf" srcId="{D5C72E35-574E-4688-97BA-F3ACD560F1E1}" destId="{E3F4AAC2-76C4-4782-92D6-63372683D9BC}" srcOrd="0" destOrd="0" presId="urn:microsoft.com/office/officeart/2005/8/layout/list1"/>
    <dgm:cxn modelId="{2472F4CA-96AB-4312-94D4-37968616B306}" type="presOf" srcId="{3E23BA57-4F3B-4EDA-A9D0-056370381C31}" destId="{B61604AE-E17C-4AA4-9040-DA77032CA1A4}" srcOrd="0" destOrd="0" presId="urn:microsoft.com/office/officeart/2005/8/layout/list1"/>
    <dgm:cxn modelId="{3715ABCF-6A22-40A0-9B8B-FBCE5558C243}" srcId="{B80BA80F-E391-49D7-92F3-FCF4297970D8}" destId="{3E23BA57-4F3B-4EDA-A9D0-056370381C31}" srcOrd="2" destOrd="0" parTransId="{00948552-CEDB-444D-87C3-6245285D50AE}" sibTransId="{EE461985-90D0-4CBA-8399-78F714D34BCB}"/>
    <dgm:cxn modelId="{E708F0D0-B3B7-4FBC-AE97-907BA1188B65}" srcId="{3E23BA57-4F3B-4EDA-A9D0-056370381C31}" destId="{4C7C88FF-1E98-4C3B-B0F2-CF4962DCEFA3}" srcOrd="0" destOrd="0" parTransId="{7EAEDDF9-1998-428E-AA02-6708472FBE07}" sibTransId="{511877FA-B9BE-4688-A3A4-C42445DB2119}"/>
    <dgm:cxn modelId="{AC9E07D6-3915-4416-BDF7-B7846B3D01F2}" type="presOf" srcId="{1EE20CEB-A1A7-4E47-BCD0-CE3DFBFE796B}" destId="{DD651126-28AA-4EDB-828E-36C3F06ED41F}" srcOrd="0" destOrd="5" presId="urn:microsoft.com/office/officeart/2005/8/layout/list1"/>
    <dgm:cxn modelId="{F407C9DF-B832-4D37-AAE3-439F230B5A1E}" srcId="{BC173A0C-BF22-47BF-A7D7-8FF6D96F233A}" destId="{35751290-35E3-4BC3-B330-7162B9A1FACB}" srcOrd="0" destOrd="0" parTransId="{CD94EC15-1E8D-443F-86EB-3DC0EC686039}" sibTransId="{3796CC98-B782-43C0-A742-F4FB51B305CF}"/>
    <dgm:cxn modelId="{3F4EA1E5-3745-43E0-9651-5BED93749A30}" type="presOf" srcId="{1A669F90-ED4A-4F01-AC8E-29A08CCF4629}" destId="{DD651126-28AA-4EDB-828E-36C3F06ED41F}" srcOrd="0" destOrd="12" presId="urn:microsoft.com/office/officeart/2005/8/layout/list1"/>
    <dgm:cxn modelId="{6B08BDE6-5D3E-47A8-A2EC-1C515BA486E4}" srcId="{3E23BA57-4F3B-4EDA-A9D0-056370381C31}" destId="{045EB3F2-BF32-4F7D-ABDA-948F0AF92FCB}" srcOrd="9" destOrd="0" parTransId="{EAFA3225-70DE-4647-8F19-FB5F61755563}" sibTransId="{5D73DA8B-2815-4DC1-9212-B4857C2E9E8B}"/>
    <dgm:cxn modelId="{DDD69AE8-50E7-415E-8F35-2978BDC475D7}" srcId="{3E23BA57-4F3B-4EDA-A9D0-056370381C31}" destId="{1A669F90-ED4A-4F01-AC8E-29A08CCF4629}" srcOrd="12" destOrd="0" parTransId="{008F2814-EC1A-4EBE-9979-BC6BF2143C16}" sibTransId="{71533627-F56D-48F5-B129-21083C55215D}"/>
    <dgm:cxn modelId="{44001EE9-4720-4073-B06A-2B433BC8E3A1}" type="presOf" srcId="{0ACABC49-C9EF-475B-BB0C-DB21EE3828F6}" destId="{DD651126-28AA-4EDB-828E-36C3F06ED41F}" srcOrd="0" destOrd="6" presId="urn:microsoft.com/office/officeart/2005/8/layout/list1"/>
    <dgm:cxn modelId="{DFDA0AEF-ABE7-42C9-9EF8-4DE93AA75E32}" type="presOf" srcId="{72CC874A-EE78-4D9A-A46C-188B48B3E651}" destId="{DD651126-28AA-4EDB-828E-36C3F06ED41F}" srcOrd="0" destOrd="10" presId="urn:microsoft.com/office/officeart/2005/8/layout/list1"/>
    <dgm:cxn modelId="{0EA888F1-4F41-4010-949B-C0D99521AD15}" type="presOf" srcId="{96BDE9AB-7F97-4229-9836-DBAD6389220F}" destId="{DD651126-28AA-4EDB-828E-36C3F06ED41F}" srcOrd="0" destOrd="13" presId="urn:microsoft.com/office/officeart/2005/8/layout/list1"/>
    <dgm:cxn modelId="{513E4E54-CADE-4479-8CD7-C1E8630B294D}" type="presParOf" srcId="{1F7CBB87-0D7A-4842-9510-A7D2C4B84CC5}" destId="{CEBE1179-E194-4F33-9FA1-9A1E3DE5BBE6}" srcOrd="0" destOrd="0" presId="urn:microsoft.com/office/officeart/2005/8/layout/list1"/>
    <dgm:cxn modelId="{5BF35347-B575-4B4A-836E-5CFF422AF9F3}" type="presParOf" srcId="{CEBE1179-E194-4F33-9FA1-9A1E3DE5BBE6}" destId="{43E339B1-4ED7-499E-B222-FB4C53D75B09}" srcOrd="0" destOrd="0" presId="urn:microsoft.com/office/officeart/2005/8/layout/list1"/>
    <dgm:cxn modelId="{27E821EB-CDDE-4D5E-8535-4CCF1C9E7632}" type="presParOf" srcId="{CEBE1179-E194-4F33-9FA1-9A1E3DE5BBE6}" destId="{8F6E7860-9106-4E30-824B-BC8FC0645868}" srcOrd="1" destOrd="0" presId="urn:microsoft.com/office/officeart/2005/8/layout/list1"/>
    <dgm:cxn modelId="{0BFC2BE5-AE78-4B2A-8274-BC17E346478F}" type="presParOf" srcId="{1F7CBB87-0D7A-4842-9510-A7D2C4B84CC5}" destId="{8FF7023A-22F8-46EB-BEF5-571B6D2B8C21}" srcOrd="1" destOrd="0" presId="urn:microsoft.com/office/officeart/2005/8/layout/list1"/>
    <dgm:cxn modelId="{CF9E3A9E-58CF-478F-A3E9-879B029C9A46}" type="presParOf" srcId="{1F7CBB87-0D7A-4842-9510-A7D2C4B84CC5}" destId="{C7933BA5-C660-4070-81D8-2CACFF44D38C}" srcOrd="2" destOrd="0" presId="urn:microsoft.com/office/officeart/2005/8/layout/list1"/>
    <dgm:cxn modelId="{D139D2FA-0A12-4647-9F59-F09E21F81C1F}" type="presParOf" srcId="{1F7CBB87-0D7A-4842-9510-A7D2C4B84CC5}" destId="{0F77CC4A-07F6-4A4F-AA1B-93B44C69B57B}" srcOrd="3" destOrd="0" presId="urn:microsoft.com/office/officeart/2005/8/layout/list1"/>
    <dgm:cxn modelId="{104A1613-6EA6-4E73-802F-BE0C0E8BB9DB}" type="presParOf" srcId="{1F7CBB87-0D7A-4842-9510-A7D2C4B84CC5}" destId="{55DDF963-EE8A-4080-8D8B-3622B914E1A2}" srcOrd="4" destOrd="0" presId="urn:microsoft.com/office/officeart/2005/8/layout/list1"/>
    <dgm:cxn modelId="{6604AA57-2B22-467B-AD53-A07CAF3CBD9D}" type="presParOf" srcId="{55DDF963-EE8A-4080-8D8B-3622B914E1A2}" destId="{E3F4AAC2-76C4-4782-92D6-63372683D9BC}" srcOrd="0" destOrd="0" presId="urn:microsoft.com/office/officeart/2005/8/layout/list1"/>
    <dgm:cxn modelId="{92F71BDB-30B1-4AF9-856C-660CB8240473}" type="presParOf" srcId="{55DDF963-EE8A-4080-8D8B-3622B914E1A2}" destId="{580B1C0A-273F-4B8F-BD97-0ED01D74F90B}" srcOrd="1" destOrd="0" presId="urn:microsoft.com/office/officeart/2005/8/layout/list1"/>
    <dgm:cxn modelId="{52477F9C-C902-4109-92DC-CDFD84919907}" type="presParOf" srcId="{1F7CBB87-0D7A-4842-9510-A7D2C4B84CC5}" destId="{AD61ABAC-A42B-4852-99F8-71171C26A5F2}" srcOrd="5" destOrd="0" presId="urn:microsoft.com/office/officeart/2005/8/layout/list1"/>
    <dgm:cxn modelId="{133E91A9-3054-43F3-A64C-B583AFD2B662}" type="presParOf" srcId="{1F7CBB87-0D7A-4842-9510-A7D2C4B84CC5}" destId="{23826B02-B43D-46E8-94F5-02744C4134A7}" srcOrd="6" destOrd="0" presId="urn:microsoft.com/office/officeart/2005/8/layout/list1"/>
    <dgm:cxn modelId="{87C144D4-5FF8-4349-BB04-176854775FC7}" type="presParOf" srcId="{1F7CBB87-0D7A-4842-9510-A7D2C4B84CC5}" destId="{8902157D-96AE-4463-9111-3F1C9E498278}" srcOrd="7" destOrd="0" presId="urn:microsoft.com/office/officeart/2005/8/layout/list1"/>
    <dgm:cxn modelId="{A38AB90F-26D3-43B8-BBBD-B8BAB0F24843}" type="presParOf" srcId="{1F7CBB87-0D7A-4842-9510-A7D2C4B84CC5}" destId="{C9E2444A-ABBC-4B08-883B-7EEE8B66CAD0}" srcOrd="8" destOrd="0" presId="urn:microsoft.com/office/officeart/2005/8/layout/list1"/>
    <dgm:cxn modelId="{2A9899DB-9476-4111-A852-66621A77E075}" type="presParOf" srcId="{C9E2444A-ABBC-4B08-883B-7EEE8B66CAD0}" destId="{B61604AE-E17C-4AA4-9040-DA77032CA1A4}" srcOrd="0" destOrd="0" presId="urn:microsoft.com/office/officeart/2005/8/layout/list1"/>
    <dgm:cxn modelId="{E40B9EF6-8E10-4EBE-BC85-F734C279B21E}" type="presParOf" srcId="{C9E2444A-ABBC-4B08-883B-7EEE8B66CAD0}" destId="{0C710A39-BA30-42A0-9629-28CA6006EB9E}" srcOrd="1" destOrd="0" presId="urn:microsoft.com/office/officeart/2005/8/layout/list1"/>
    <dgm:cxn modelId="{4FE9354F-7783-447B-86D4-FD60BBB50CC4}" type="presParOf" srcId="{1F7CBB87-0D7A-4842-9510-A7D2C4B84CC5}" destId="{07668CAA-CEE8-41E1-8595-6EB8DC200EAB}" srcOrd="9" destOrd="0" presId="urn:microsoft.com/office/officeart/2005/8/layout/list1"/>
    <dgm:cxn modelId="{B3DDA96F-7814-44F8-9E0E-A557FD7AC2CD}" type="presParOf" srcId="{1F7CBB87-0D7A-4842-9510-A7D2C4B84CC5}" destId="{DD651126-28AA-4EDB-828E-36C3F06ED4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0BA80F-E391-49D7-92F3-FCF4297970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73A0C-BF22-47BF-A7D7-8FF6D96F233A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Часто встречающиеся ошибки</a:t>
          </a:r>
        </a:p>
      </dgm:t>
    </dgm:pt>
    <dgm:pt modelId="{813A15C9-8307-4861-B1DB-3868EAF381B2}" type="parTrans" cxnId="{79963154-A885-4DE4-8F55-704ECC397CD8}">
      <dgm:prSet/>
      <dgm:spPr/>
      <dgm:t>
        <a:bodyPr/>
        <a:lstStyle/>
        <a:p>
          <a:endParaRPr lang="ru-RU" sz="1400"/>
        </a:p>
      </dgm:t>
    </dgm:pt>
    <dgm:pt modelId="{20B0CCB8-B51A-4D65-BD5B-9B7CA718ADDC}" type="sibTrans" cxnId="{79963154-A885-4DE4-8F55-704ECC397CD8}">
      <dgm:prSet/>
      <dgm:spPr/>
      <dgm:t>
        <a:bodyPr/>
        <a:lstStyle/>
        <a:p>
          <a:endParaRPr lang="ru-RU" sz="1400"/>
        </a:p>
      </dgm:t>
    </dgm:pt>
    <dgm:pt modelId="{D5C72E35-574E-4688-97BA-F3ACD560F1E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gm:t>
    </dgm:pt>
    <dgm:pt modelId="{B21C3939-A809-4438-9B9F-1BA728108234}" type="parTrans" cxnId="{561D168F-F7EE-4B8F-B326-C1BA6EF33E82}">
      <dgm:prSet/>
      <dgm:spPr/>
      <dgm:t>
        <a:bodyPr/>
        <a:lstStyle/>
        <a:p>
          <a:endParaRPr lang="ru-RU" sz="1400"/>
        </a:p>
      </dgm:t>
    </dgm:pt>
    <dgm:pt modelId="{7205F8E4-8099-4939-89E0-90B1603F36CE}" type="sibTrans" cxnId="{561D168F-F7EE-4B8F-B326-C1BA6EF33E82}">
      <dgm:prSet/>
      <dgm:spPr/>
      <dgm:t>
        <a:bodyPr/>
        <a:lstStyle/>
        <a:p>
          <a:endParaRPr lang="ru-RU" sz="1400"/>
        </a:p>
      </dgm:t>
    </dgm:pt>
    <dgm:pt modelId="{35751290-35E3-4BC3-B330-7162B9A1FAC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Несвоевременное отражение заимствований в учете по счетам групп 20110, 20120</a:t>
          </a:r>
        </a:p>
      </dgm:t>
    </dgm:pt>
    <dgm:pt modelId="{CD94EC15-1E8D-443F-86EB-3DC0EC686039}" type="parTrans" cxnId="{F407C9DF-B832-4D37-AAE3-439F230B5A1E}">
      <dgm:prSet/>
      <dgm:spPr/>
      <dgm:t>
        <a:bodyPr/>
        <a:lstStyle/>
        <a:p>
          <a:endParaRPr lang="ru-RU"/>
        </a:p>
      </dgm:t>
    </dgm:pt>
    <dgm:pt modelId="{3796CC98-B782-43C0-A742-F4FB51B305CF}" type="sibTrans" cxnId="{F407C9DF-B832-4D37-AAE3-439F230B5A1E}">
      <dgm:prSet/>
      <dgm:spPr/>
      <dgm:t>
        <a:bodyPr/>
        <a:lstStyle/>
        <a:p>
          <a:endParaRPr lang="ru-RU"/>
        </a:p>
      </dgm:t>
    </dgm:pt>
    <dgm:pt modelId="{8DC3F82E-078A-4323-8966-70DB1ED5284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200" dirty="0"/>
            <a:t>Нарушение требований к бюджетному (бухгалтерскому) учету, в том числе к составлению, представлению бюджетной, бухгалтерской (финансовой) отчетности. КоАП РФ Статья 15.15.6. </a:t>
          </a:r>
        </a:p>
      </dgm:t>
    </dgm:pt>
    <dgm:pt modelId="{C9FB1BD4-F070-4290-BCD8-60B56BA49035}" type="parTrans" cxnId="{7DFAD272-5924-42AF-BDBA-B317CCDF7DF7}">
      <dgm:prSet/>
      <dgm:spPr/>
      <dgm:t>
        <a:bodyPr/>
        <a:lstStyle/>
        <a:p>
          <a:endParaRPr lang="ru-RU"/>
        </a:p>
      </dgm:t>
    </dgm:pt>
    <dgm:pt modelId="{E5DF7264-CE2A-4BC3-AD7C-F04FB5CE3EF6}" type="sibTrans" cxnId="{7DFAD272-5924-42AF-BDBA-B317CCDF7DF7}">
      <dgm:prSet/>
      <dgm:spPr/>
      <dgm:t>
        <a:bodyPr/>
        <a:lstStyle/>
        <a:p>
          <a:endParaRPr lang="ru-RU"/>
        </a:p>
      </dgm:t>
    </dgm:pt>
    <dgm:pt modelId="{3E23BA57-4F3B-4EDA-A9D0-056370381C3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Пример отражения ошибки</a:t>
          </a:r>
        </a:p>
      </dgm:t>
    </dgm:pt>
    <dgm:pt modelId="{00948552-CEDB-444D-87C3-6245285D50AE}" type="parTrans" cxnId="{3715ABCF-6A22-40A0-9B8B-FBCE5558C243}">
      <dgm:prSet/>
      <dgm:spPr/>
      <dgm:t>
        <a:bodyPr/>
        <a:lstStyle/>
        <a:p>
          <a:endParaRPr lang="ru-RU"/>
        </a:p>
      </dgm:t>
    </dgm:pt>
    <dgm:pt modelId="{EE461985-90D0-4CBA-8399-78F714D34BCB}" type="sibTrans" cxnId="{3715ABCF-6A22-40A0-9B8B-FBCE5558C243}">
      <dgm:prSet/>
      <dgm:spPr/>
      <dgm:t>
        <a:bodyPr/>
        <a:lstStyle/>
        <a:p>
          <a:endParaRPr lang="ru-RU"/>
        </a:p>
      </dgm:t>
    </dgm:pt>
    <dgm:pt modelId="{96BDE9AB-7F97-4229-9836-DBAD6389220F}">
      <dgm:prSet/>
      <dgm:spPr/>
      <dgm:t>
        <a:bodyPr/>
        <a:lstStyle/>
        <a:p>
          <a:endParaRPr lang="ru-RU" dirty="0"/>
        </a:p>
      </dgm:t>
    </dgm:pt>
    <dgm:pt modelId="{76A8189D-A344-4F12-B1FA-EE48C5E7F9E9}" type="parTrans" cxnId="{68317705-C8B4-4D5D-AB37-75C7F09E1009}">
      <dgm:prSet/>
      <dgm:spPr/>
      <dgm:t>
        <a:bodyPr/>
        <a:lstStyle/>
        <a:p>
          <a:endParaRPr lang="ru-RU"/>
        </a:p>
      </dgm:t>
    </dgm:pt>
    <dgm:pt modelId="{BB106ECB-08E3-410C-B9D4-AFBC82447124}" type="sibTrans" cxnId="{68317705-C8B4-4D5D-AB37-75C7F09E1009}">
      <dgm:prSet/>
      <dgm:spPr/>
      <dgm:t>
        <a:bodyPr/>
        <a:lstStyle/>
        <a:p>
          <a:endParaRPr lang="ru-RU"/>
        </a:p>
      </dgm:t>
    </dgm:pt>
    <dgm:pt modelId="{4C7C88FF-1E98-4C3B-B0F2-CF4962DCEFA3}">
      <dgm:prSet/>
      <dgm:spPr/>
      <dgm:t>
        <a:bodyPr/>
        <a:lstStyle/>
        <a:p>
          <a:endParaRPr lang="ru-RU"/>
        </a:p>
      </dgm:t>
    </dgm:pt>
    <dgm:pt modelId="{7EAEDDF9-1998-428E-AA02-6708472FBE07}" type="parTrans" cxnId="{E708F0D0-B3B7-4FBC-AE97-907BA1188B65}">
      <dgm:prSet/>
      <dgm:spPr/>
      <dgm:t>
        <a:bodyPr/>
        <a:lstStyle/>
        <a:p>
          <a:endParaRPr lang="ru-RU"/>
        </a:p>
      </dgm:t>
    </dgm:pt>
    <dgm:pt modelId="{511877FA-B9BE-4688-A3A4-C42445DB2119}" type="sibTrans" cxnId="{E708F0D0-B3B7-4FBC-AE97-907BA1188B65}">
      <dgm:prSet/>
      <dgm:spPr/>
      <dgm:t>
        <a:bodyPr/>
        <a:lstStyle/>
        <a:p>
          <a:endParaRPr lang="ru-RU"/>
        </a:p>
      </dgm:t>
    </dgm:pt>
    <dgm:pt modelId="{CB06A4C1-924C-4ABD-BA89-387651B3C4FC}">
      <dgm:prSet/>
      <dgm:spPr/>
      <dgm:t>
        <a:bodyPr/>
        <a:lstStyle/>
        <a:p>
          <a:endParaRPr lang="ru-RU" dirty="0"/>
        </a:p>
      </dgm:t>
    </dgm:pt>
    <dgm:pt modelId="{3645A552-D947-4096-9325-FC61CAA69AFC}" type="parTrans" cxnId="{A566A106-D38E-4CE1-8E1F-57A53E2D77E8}">
      <dgm:prSet/>
      <dgm:spPr/>
      <dgm:t>
        <a:bodyPr/>
        <a:lstStyle/>
        <a:p>
          <a:endParaRPr lang="ru-RU"/>
        </a:p>
      </dgm:t>
    </dgm:pt>
    <dgm:pt modelId="{CC23FB8F-6B32-428F-BD52-3098F12D8D49}" type="sibTrans" cxnId="{A566A106-D38E-4CE1-8E1F-57A53E2D77E8}">
      <dgm:prSet/>
      <dgm:spPr/>
      <dgm:t>
        <a:bodyPr/>
        <a:lstStyle/>
        <a:p>
          <a:endParaRPr lang="ru-RU"/>
        </a:p>
      </dgm:t>
    </dgm:pt>
    <dgm:pt modelId="{346216B6-D6C5-41B4-B474-07F52C49BD08}">
      <dgm:prSet/>
      <dgm:spPr/>
      <dgm:t>
        <a:bodyPr/>
        <a:lstStyle/>
        <a:p>
          <a:endParaRPr lang="ru-RU" dirty="0"/>
        </a:p>
      </dgm:t>
    </dgm:pt>
    <dgm:pt modelId="{14B7890C-FC06-4CB6-9DFE-026159B619C5}" type="parTrans" cxnId="{2F29670B-752F-486A-968D-2D053A1FC26F}">
      <dgm:prSet/>
      <dgm:spPr/>
      <dgm:t>
        <a:bodyPr/>
        <a:lstStyle/>
        <a:p>
          <a:endParaRPr lang="ru-RU"/>
        </a:p>
      </dgm:t>
    </dgm:pt>
    <dgm:pt modelId="{0DF6BB25-29D9-4F67-A8B6-19DAC2FC50B2}" type="sibTrans" cxnId="{2F29670B-752F-486A-968D-2D053A1FC26F}">
      <dgm:prSet/>
      <dgm:spPr/>
      <dgm:t>
        <a:bodyPr/>
        <a:lstStyle/>
        <a:p>
          <a:endParaRPr lang="ru-RU"/>
        </a:p>
      </dgm:t>
    </dgm:pt>
    <dgm:pt modelId="{3EF86427-62E7-4EE5-93D9-C601211A1073}">
      <dgm:prSet/>
      <dgm:spPr/>
      <dgm:t>
        <a:bodyPr/>
        <a:lstStyle/>
        <a:p>
          <a:endParaRPr lang="ru-RU" dirty="0"/>
        </a:p>
      </dgm:t>
    </dgm:pt>
    <dgm:pt modelId="{F476CA61-087E-4717-A006-C3E5585CF9B8}" type="parTrans" cxnId="{4703A090-1CA9-4196-AE41-FD8A097920CC}">
      <dgm:prSet/>
      <dgm:spPr/>
      <dgm:t>
        <a:bodyPr/>
        <a:lstStyle/>
        <a:p>
          <a:endParaRPr lang="ru-RU"/>
        </a:p>
      </dgm:t>
    </dgm:pt>
    <dgm:pt modelId="{BEE406E9-165A-4978-BA89-D2BAB1E6673A}" type="sibTrans" cxnId="{4703A090-1CA9-4196-AE41-FD8A097920CC}">
      <dgm:prSet/>
      <dgm:spPr/>
      <dgm:t>
        <a:bodyPr/>
        <a:lstStyle/>
        <a:p>
          <a:endParaRPr lang="ru-RU"/>
        </a:p>
      </dgm:t>
    </dgm:pt>
    <dgm:pt modelId="{EDE43901-E1CF-47FD-94C0-F1AB7FBD8C7F}">
      <dgm:prSet/>
      <dgm:spPr/>
      <dgm:t>
        <a:bodyPr/>
        <a:lstStyle/>
        <a:p>
          <a:endParaRPr lang="ru-RU" dirty="0"/>
        </a:p>
      </dgm:t>
    </dgm:pt>
    <dgm:pt modelId="{9668717E-58BC-4853-91FD-F0074685810E}" type="parTrans" cxnId="{CE68F6AF-6F26-496B-9495-FB0FAC5756B4}">
      <dgm:prSet/>
      <dgm:spPr/>
      <dgm:t>
        <a:bodyPr/>
        <a:lstStyle/>
        <a:p>
          <a:endParaRPr lang="ru-RU"/>
        </a:p>
      </dgm:t>
    </dgm:pt>
    <dgm:pt modelId="{EABDC7BA-DE62-4920-BEF2-E8FDAFD8C927}" type="sibTrans" cxnId="{CE68F6AF-6F26-496B-9495-FB0FAC5756B4}">
      <dgm:prSet/>
      <dgm:spPr/>
      <dgm:t>
        <a:bodyPr/>
        <a:lstStyle/>
        <a:p>
          <a:endParaRPr lang="ru-RU"/>
        </a:p>
      </dgm:t>
    </dgm:pt>
    <dgm:pt modelId="{1EE20CEB-A1A7-4E47-BCD0-CE3DFBFE796B}">
      <dgm:prSet/>
      <dgm:spPr/>
      <dgm:t>
        <a:bodyPr/>
        <a:lstStyle/>
        <a:p>
          <a:endParaRPr lang="ru-RU" dirty="0"/>
        </a:p>
      </dgm:t>
    </dgm:pt>
    <dgm:pt modelId="{BB9D3BA8-B806-4D60-8FD4-C966F1C4F993}" type="parTrans" cxnId="{2CEEEB83-7E4C-482B-AB10-D57B6C9080C7}">
      <dgm:prSet/>
      <dgm:spPr/>
      <dgm:t>
        <a:bodyPr/>
        <a:lstStyle/>
        <a:p>
          <a:endParaRPr lang="ru-RU"/>
        </a:p>
      </dgm:t>
    </dgm:pt>
    <dgm:pt modelId="{27949A99-67ED-4F94-9487-52449D7F4286}" type="sibTrans" cxnId="{2CEEEB83-7E4C-482B-AB10-D57B6C9080C7}">
      <dgm:prSet/>
      <dgm:spPr/>
      <dgm:t>
        <a:bodyPr/>
        <a:lstStyle/>
        <a:p>
          <a:endParaRPr lang="ru-RU"/>
        </a:p>
      </dgm:t>
    </dgm:pt>
    <dgm:pt modelId="{0ACABC49-C9EF-475B-BB0C-DB21EE3828F6}">
      <dgm:prSet/>
      <dgm:spPr/>
      <dgm:t>
        <a:bodyPr/>
        <a:lstStyle/>
        <a:p>
          <a:endParaRPr lang="ru-RU" dirty="0"/>
        </a:p>
      </dgm:t>
    </dgm:pt>
    <dgm:pt modelId="{DF42D7BB-3672-4F57-8531-D6F3251C7A3E}" type="parTrans" cxnId="{57B44AC1-57B6-44B3-ABEA-78BE8145D369}">
      <dgm:prSet/>
      <dgm:spPr/>
      <dgm:t>
        <a:bodyPr/>
        <a:lstStyle/>
        <a:p>
          <a:endParaRPr lang="ru-RU"/>
        </a:p>
      </dgm:t>
    </dgm:pt>
    <dgm:pt modelId="{A351C4B8-3BE5-4692-8B37-4BA4E80E5FE6}" type="sibTrans" cxnId="{57B44AC1-57B6-44B3-ABEA-78BE8145D369}">
      <dgm:prSet/>
      <dgm:spPr/>
      <dgm:t>
        <a:bodyPr/>
        <a:lstStyle/>
        <a:p>
          <a:endParaRPr lang="ru-RU"/>
        </a:p>
      </dgm:t>
    </dgm:pt>
    <dgm:pt modelId="{5803BC5F-46B0-45F3-A5B6-4D872AFC23C9}">
      <dgm:prSet/>
      <dgm:spPr/>
      <dgm:t>
        <a:bodyPr/>
        <a:lstStyle/>
        <a:p>
          <a:endParaRPr lang="ru-RU" dirty="0"/>
        </a:p>
      </dgm:t>
    </dgm:pt>
    <dgm:pt modelId="{AA33757A-7ADD-4C40-B974-71FF60843A0B}" type="parTrans" cxnId="{12F332B7-7DED-41F6-A985-80AAF206B5F6}">
      <dgm:prSet/>
      <dgm:spPr/>
      <dgm:t>
        <a:bodyPr/>
        <a:lstStyle/>
        <a:p>
          <a:endParaRPr lang="ru-RU"/>
        </a:p>
      </dgm:t>
    </dgm:pt>
    <dgm:pt modelId="{2666194B-DC57-475D-BDE2-B5982B124C06}" type="sibTrans" cxnId="{12F332B7-7DED-41F6-A985-80AAF206B5F6}">
      <dgm:prSet/>
      <dgm:spPr/>
      <dgm:t>
        <a:bodyPr/>
        <a:lstStyle/>
        <a:p>
          <a:endParaRPr lang="ru-RU"/>
        </a:p>
      </dgm:t>
    </dgm:pt>
    <dgm:pt modelId="{A8FCA248-AB0E-4F5B-8AF3-74B18485FFCF}">
      <dgm:prSet/>
      <dgm:spPr/>
      <dgm:t>
        <a:bodyPr/>
        <a:lstStyle/>
        <a:p>
          <a:endParaRPr lang="ru-RU" dirty="0"/>
        </a:p>
      </dgm:t>
    </dgm:pt>
    <dgm:pt modelId="{CEC36F32-36C6-4CB7-9AED-86B139630BE4}" type="parTrans" cxnId="{A7157787-99AA-4795-95C7-485C9503A924}">
      <dgm:prSet/>
      <dgm:spPr/>
      <dgm:t>
        <a:bodyPr/>
        <a:lstStyle/>
        <a:p>
          <a:endParaRPr lang="ru-RU"/>
        </a:p>
      </dgm:t>
    </dgm:pt>
    <dgm:pt modelId="{1B6D8E60-9E67-4336-BABC-38F642F7CD37}" type="sibTrans" cxnId="{A7157787-99AA-4795-95C7-485C9503A924}">
      <dgm:prSet/>
      <dgm:spPr/>
      <dgm:t>
        <a:bodyPr/>
        <a:lstStyle/>
        <a:p>
          <a:endParaRPr lang="ru-RU"/>
        </a:p>
      </dgm:t>
    </dgm:pt>
    <dgm:pt modelId="{045EB3F2-BF32-4F7D-ABDA-948F0AF92FCB}">
      <dgm:prSet/>
      <dgm:spPr/>
      <dgm:t>
        <a:bodyPr/>
        <a:lstStyle/>
        <a:p>
          <a:endParaRPr lang="ru-RU" dirty="0"/>
        </a:p>
      </dgm:t>
    </dgm:pt>
    <dgm:pt modelId="{EAFA3225-70DE-4647-8F19-FB5F61755563}" type="parTrans" cxnId="{6B08BDE6-5D3E-47A8-A2EC-1C515BA486E4}">
      <dgm:prSet/>
      <dgm:spPr/>
      <dgm:t>
        <a:bodyPr/>
        <a:lstStyle/>
        <a:p>
          <a:endParaRPr lang="ru-RU"/>
        </a:p>
      </dgm:t>
    </dgm:pt>
    <dgm:pt modelId="{5D73DA8B-2815-4DC1-9212-B4857C2E9E8B}" type="sibTrans" cxnId="{6B08BDE6-5D3E-47A8-A2EC-1C515BA486E4}">
      <dgm:prSet/>
      <dgm:spPr/>
      <dgm:t>
        <a:bodyPr/>
        <a:lstStyle/>
        <a:p>
          <a:endParaRPr lang="ru-RU"/>
        </a:p>
      </dgm:t>
    </dgm:pt>
    <dgm:pt modelId="{72CC874A-EE78-4D9A-A46C-188B48B3E651}">
      <dgm:prSet/>
      <dgm:spPr/>
      <dgm:t>
        <a:bodyPr/>
        <a:lstStyle/>
        <a:p>
          <a:endParaRPr lang="ru-RU" dirty="0"/>
        </a:p>
      </dgm:t>
    </dgm:pt>
    <dgm:pt modelId="{F0CD063C-FF96-464D-9415-C2FD4380BAC1}" type="parTrans" cxnId="{92CD3512-44F8-4970-958D-549894F5D3C8}">
      <dgm:prSet/>
      <dgm:spPr/>
      <dgm:t>
        <a:bodyPr/>
        <a:lstStyle/>
        <a:p>
          <a:endParaRPr lang="ru-RU"/>
        </a:p>
      </dgm:t>
    </dgm:pt>
    <dgm:pt modelId="{AE6945E0-3DB3-4BBF-A296-93AF1F8EE805}" type="sibTrans" cxnId="{92CD3512-44F8-4970-958D-549894F5D3C8}">
      <dgm:prSet/>
      <dgm:spPr/>
      <dgm:t>
        <a:bodyPr/>
        <a:lstStyle/>
        <a:p>
          <a:endParaRPr lang="ru-RU"/>
        </a:p>
      </dgm:t>
    </dgm:pt>
    <dgm:pt modelId="{A291AA08-6D78-4480-934F-B8218D62BD80}">
      <dgm:prSet/>
      <dgm:spPr/>
      <dgm:t>
        <a:bodyPr/>
        <a:lstStyle/>
        <a:p>
          <a:endParaRPr lang="ru-RU" dirty="0"/>
        </a:p>
      </dgm:t>
    </dgm:pt>
    <dgm:pt modelId="{EA297769-8201-4808-A143-27974EDF8D05}" type="parTrans" cxnId="{1608B76E-F795-463B-96F9-3B417FDBB43A}">
      <dgm:prSet/>
      <dgm:spPr/>
      <dgm:t>
        <a:bodyPr/>
        <a:lstStyle/>
        <a:p>
          <a:endParaRPr lang="ru-RU"/>
        </a:p>
      </dgm:t>
    </dgm:pt>
    <dgm:pt modelId="{A51DB764-4CC2-4E7E-8A9D-3427F45FCFCB}" type="sibTrans" cxnId="{1608B76E-F795-463B-96F9-3B417FDBB43A}">
      <dgm:prSet/>
      <dgm:spPr/>
      <dgm:t>
        <a:bodyPr/>
        <a:lstStyle/>
        <a:p>
          <a:endParaRPr lang="ru-RU"/>
        </a:p>
      </dgm:t>
    </dgm:pt>
    <dgm:pt modelId="{1A669F90-ED4A-4F01-AC8E-29A08CCF4629}">
      <dgm:prSet/>
      <dgm:spPr/>
      <dgm:t>
        <a:bodyPr/>
        <a:lstStyle/>
        <a:p>
          <a:endParaRPr lang="ru-RU" dirty="0"/>
        </a:p>
      </dgm:t>
    </dgm:pt>
    <dgm:pt modelId="{008F2814-EC1A-4EBE-9979-BC6BF2143C16}" type="parTrans" cxnId="{DDD69AE8-50E7-415E-8F35-2978BDC475D7}">
      <dgm:prSet/>
      <dgm:spPr/>
      <dgm:t>
        <a:bodyPr/>
        <a:lstStyle/>
        <a:p>
          <a:endParaRPr lang="ru-RU"/>
        </a:p>
      </dgm:t>
    </dgm:pt>
    <dgm:pt modelId="{71533627-F56D-48F5-B129-21083C55215D}" type="sibTrans" cxnId="{DDD69AE8-50E7-415E-8F35-2978BDC475D7}">
      <dgm:prSet/>
      <dgm:spPr/>
      <dgm:t>
        <a:bodyPr/>
        <a:lstStyle/>
        <a:p>
          <a:endParaRPr lang="ru-RU"/>
        </a:p>
      </dgm:t>
    </dgm:pt>
    <dgm:pt modelId="{1F7CBB87-0D7A-4842-9510-A7D2C4B84CC5}" type="pres">
      <dgm:prSet presAssocID="{B80BA80F-E391-49D7-92F3-FCF4297970D8}" presName="linear" presStyleCnt="0">
        <dgm:presLayoutVars>
          <dgm:dir/>
          <dgm:animLvl val="lvl"/>
          <dgm:resizeHandles val="exact"/>
        </dgm:presLayoutVars>
      </dgm:prSet>
      <dgm:spPr/>
    </dgm:pt>
    <dgm:pt modelId="{CEBE1179-E194-4F33-9FA1-9A1E3DE5BBE6}" type="pres">
      <dgm:prSet presAssocID="{BC173A0C-BF22-47BF-A7D7-8FF6D96F233A}" presName="parentLin" presStyleCnt="0"/>
      <dgm:spPr/>
    </dgm:pt>
    <dgm:pt modelId="{43E339B1-4ED7-499E-B222-FB4C53D75B09}" type="pres">
      <dgm:prSet presAssocID="{BC173A0C-BF22-47BF-A7D7-8FF6D96F233A}" presName="parentLeftMargin" presStyleLbl="node1" presStyleIdx="0" presStyleCnt="3"/>
      <dgm:spPr/>
    </dgm:pt>
    <dgm:pt modelId="{8F6E7860-9106-4E30-824B-BC8FC0645868}" type="pres">
      <dgm:prSet presAssocID="{BC173A0C-BF22-47BF-A7D7-8FF6D96F23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F7023A-22F8-46EB-BEF5-571B6D2B8C21}" type="pres">
      <dgm:prSet presAssocID="{BC173A0C-BF22-47BF-A7D7-8FF6D96F233A}" presName="negativeSpace" presStyleCnt="0"/>
      <dgm:spPr/>
    </dgm:pt>
    <dgm:pt modelId="{C7933BA5-C660-4070-81D8-2CACFF44D38C}" type="pres">
      <dgm:prSet presAssocID="{BC173A0C-BF22-47BF-A7D7-8FF6D96F233A}" presName="childText" presStyleLbl="conFgAcc1" presStyleIdx="0" presStyleCnt="3">
        <dgm:presLayoutVars>
          <dgm:bulletEnabled val="1"/>
        </dgm:presLayoutVars>
      </dgm:prSet>
      <dgm:spPr/>
    </dgm:pt>
    <dgm:pt modelId="{0F77CC4A-07F6-4A4F-AA1B-93B44C69B57B}" type="pres">
      <dgm:prSet presAssocID="{20B0CCB8-B51A-4D65-BD5B-9B7CA718ADDC}" presName="spaceBetweenRectangles" presStyleCnt="0"/>
      <dgm:spPr/>
    </dgm:pt>
    <dgm:pt modelId="{55DDF963-EE8A-4080-8D8B-3622B914E1A2}" type="pres">
      <dgm:prSet presAssocID="{D5C72E35-574E-4688-97BA-F3ACD560F1E1}" presName="parentLin" presStyleCnt="0"/>
      <dgm:spPr/>
    </dgm:pt>
    <dgm:pt modelId="{E3F4AAC2-76C4-4782-92D6-63372683D9BC}" type="pres">
      <dgm:prSet presAssocID="{D5C72E35-574E-4688-97BA-F3ACD560F1E1}" presName="parentLeftMargin" presStyleLbl="node1" presStyleIdx="0" presStyleCnt="3"/>
      <dgm:spPr/>
    </dgm:pt>
    <dgm:pt modelId="{580B1C0A-273F-4B8F-BD97-0ED01D74F90B}" type="pres">
      <dgm:prSet presAssocID="{D5C72E35-574E-4688-97BA-F3ACD560F1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61ABAC-A42B-4852-99F8-71171C26A5F2}" type="pres">
      <dgm:prSet presAssocID="{D5C72E35-574E-4688-97BA-F3ACD560F1E1}" presName="negativeSpace" presStyleCnt="0"/>
      <dgm:spPr/>
    </dgm:pt>
    <dgm:pt modelId="{23826B02-B43D-46E8-94F5-02744C4134A7}" type="pres">
      <dgm:prSet presAssocID="{D5C72E35-574E-4688-97BA-F3ACD560F1E1}" presName="childText" presStyleLbl="conFgAcc1" presStyleIdx="1" presStyleCnt="3">
        <dgm:presLayoutVars>
          <dgm:bulletEnabled val="1"/>
        </dgm:presLayoutVars>
      </dgm:prSet>
      <dgm:spPr/>
    </dgm:pt>
    <dgm:pt modelId="{8902157D-96AE-4463-9111-3F1C9E498278}" type="pres">
      <dgm:prSet presAssocID="{7205F8E4-8099-4939-89E0-90B1603F36CE}" presName="spaceBetweenRectangles" presStyleCnt="0"/>
      <dgm:spPr/>
    </dgm:pt>
    <dgm:pt modelId="{C9E2444A-ABBC-4B08-883B-7EEE8B66CAD0}" type="pres">
      <dgm:prSet presAssocID="{3E23BA57-4F3B-4EDA-A9D0-056370381C31}" presName="parentLin" presStyleCnt="0"/>
      <dgm:spPr/>
    </dgm:pt>
    <dgm:pt modelId="{B61604AE-E17C-4AA4-9040-DA77032CA1A4}" type="pres">
      <dgm:prSet presAssocID="{3E23BA57-4F3B-4EDA-A9D0-056370381C31}" presName="parentLeftMargin" presStyleLbl="node1" presStyleIdx="1" presStyleCnt="3"/>
      <dgm:spPr/>
    </dgm:pt>
    <dgm:pt modelId="{0C710A39-BA30-42A0-9629-28CA6006EB9E}" type="pres">
      <dgm:prSet presAssocID="{3E23BA57-4F3B-4EDA-A9D0-056370381C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7668CAA-CEE8-41E1-8595-6EB8DC200EAB}" type="pres">
      <dgm:prSet presAssocID="{3E23BA57-4F3B-4EDA-A9D0-056370381C31}" presName="negativeSpace" presStyleCnt="0"/>
      <dgm:spPr/>
    </dgm:pt>
    <dgm:pt modelId="{DD651126-28AA-4EDB-828E-36C3F06ED41F}" type="pres">
      <dgm:prSet presAssocID="{3E23BA57-4F3B-4EDA-A9D0-056370381C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317705-C8B4-4D5D-AB37-75C7F09E1009}" srcId="{3E23BA57-4F3B-4EDA-A9D0-056370381C31}" destId="{96BDE9AB-7F97-4229-9836-DBAD6389220F}" srcOrd="13" destOrd="0" parTransId="{76A8189D-A344-4F12-B1FA-EE48C5E7F9E9}" sibTransId="{BB106ECB-08E3-410C-B9D4-AFBC82447124}"/>
    <dgm:cxn modelId="{A566A106-D38E-4CE1-8E1F-57A53E2D77E8}" srcId="{3E23BA57-4F3B-4EDA-A9D0-056370381C31}" destId="{CB06A4C1-924C-4ABD-BA89-387651B3C4FC}" srcOrd="1" destOrd="0" parTransId="{3645A552-D947-4096-9325-FC61CAA69AFC}" sibTransId="{CC23FB8F-6B32-428F-BD52-3098F12D8D49}"/>
    <dgm:cxn modelId="{47E93107-A181-4545-95F6-0EE16E801C13}" type="presOf" srcId="{CB06A4C1-924C-4ABD-BA89-387651B3C4FC}" destId="{DD651126-28AA-4EDB-828E-36C3F06ED41F}" srcOrd="0" destOrd="1" presId="urn:microsoft.com/office/officeart/2005/8/layout/list1"/>
    <dgm:cxn modelId="{2F29670B-752F-486A-968D-2D053A1FC26F}" srcId="{3E23BA57-4F3B-4EDA-A9D0-056370381C31}" destId="{346216B6-D6C5-41B4-B474-07F52C49BD08}" srcOrd="2" destOrd="0" parTransId="{14B7890C-FC06-4CB6-9DFE-026159B619C5}" sibTransId="{0DF6BB25-29D9-4F67-A8B6-19DAC2FC50B2}"/>
    <dgm:cxn modelId="{9A14FA0D-AF3F-453F-BD72-0B68B4088635}" type="presOf" srcId="{B80BA80F-E391-49D7-92F3-FCF4297970D8}" destId="{1F7CBB87-0D7A-4842-9510-A7D2C4B84CC5}" srcOrd="0" destOrd="0" presId="urn:microsoft.com/office/officeart/2005/8/layout/list1"/>
    <dgm:cxn modelId="{4521810F-F6E9-4202-BB5D-BF0625E26DFA}" type="presOf" srcId="{5803BC5F-46B0-45F3-A5B6-4D872AFC23C9}" destId="{DD651126-28AA-4EDB-828E-36C3F06ED41F}" srcOrd="0" destOrd="7" presId="urn:microsoft.com/office/officeart/2005/8/layout/list1"/>
    <dgm:cxn modelId="{92CD3512-44F8-4970-958D-549894F5D3C8}" srcId="{3E23BA57-4F3B-4EDA-A9D0-056370381C31}" destId="{72CC874A-EE78-4D9A-A46C-188B48B3E651}" srcOrd="10" destOrd="0" parTransId="{F0CD063C-FF96-464D-9415-C2FD4380BAC1}" sibTransId="{AE6945E0-3DB3-4BBF-A296-93AF1F8EE805}"/>
    <dgm:cxn modelId="{52AC4E1A-DF7B-44A6-A7AC-9462C2E5A1FA}" type="presOf" srcId="{045EB3F2-BF32-4F7D-ABDA-948F0AF92FCB}" destId="{DD651126-28AA-4EDB-828E-36C3F06ED41F}" srcOrd="0" destOrd="9" presId="urn:microsoft.com/office/officeart/2005/8/layout/list1"/>
    <dgm:cxn modelId="{B3316A2A-6F97-4955-8AC8-C83A06CD48A1}" type="presOf" srcId="{4C7C88FF-1E98-4C3B-B0F2-CF4962DCEFA3}" destId="{DD651126-28AA-4EDB-828E-36C3F06ED41F}" srcOrd="0" destOrd="0" presId="urn:microsoft.com/office/officeart/2005/8/layout/list1"/>
    <dgm:cxn modelId="{E5CB8F36-2432-4197-A787-B3E41B5D5B02}" type="presOf" srcId="{D5C72E35-574E-4688-97BA-F3ACD560F1E1}" destId="{580B1C0A-273F-4B8F-BD97-0ED01D74F90B}" srcOrd="1" destOrd="0" presId="urn:microsoft.com/office/officeart/2005/8/layout/list1"/>
    <dgm:cxn modelId="{1848B95D-50D9-4E8D-907B-C2F15F7532BE}" type="presOf" srcId="{346216B6-D6C5-41B4-B474-07F52C49BD08}" destId="{DD651126-28AA-4EDB-828E-36C3F06ED41F}" srcOrd="0" destOrd="2" presId="urn:microsoft.com/office/officeart/2005/8/layout/list1"/>
    <dgm:cxn modelId="{8FCD2061-01EE-4264-9135-D2B75C088C89}" type="presOf" srcId="{3EF86427-62E7-4EE5-93D9-C601211A1073}" destId="{DD651126-28AA-4EDB-828E-36C3F06ED41F}" srcOrd="0" destOrd="3" presId="urn:microsoft.com/office/officeart/2005/8/layout/list1"/>
    <dgm:cxn modelId="{EB3E7C68-DBD2-402D-9F2D-E5F76F6D581D}" type="presOf" srcId="{A291AA08-6D78-4480-934F-B8218D62BD80}" destId="{DD651126-28AA-4EDB-828E-36C3F06ED41F}" srcOrd="0" destOrd="11" presId="urn:microsoft.com/office/officeart/2005/8/layout/list1"/>
    <dgm:cxn modelId="{1608B76E-F795-463B-96F9-3B417FDBB43A}" srcId="{3E23BA57-4F3B-4EDA-A9D0-056370381C31}" destId="{A291AA08-6D78-4480-934F-B8218D62BD80}" srcOrd="11" destOrd="0" parTransId="{EA297769-8201-4808-A143-27974EDF8D05}" sibTransId="{A51DB764-4CC2-4E7E-8A9D-3427F45FCFCB}"/>
    <dgm:cxn modelId="{7DFAD272-5924-42AF-BDBA-B317CCDF7DF7}" srcId="{D5C72E35-574E-4688-97BA-F3ACD560F1E1}" destId="{8DC3F82E-078A-4323-8966-70DB1ED5284D}" srcOrd="0" destOrd="0" parTransId="{C9FB1BD4-F070-4290-BCD8-60B56BA49035}" sibTransId="{E5DF7264-CE2A-4BC3-AD7C-F04FB5CE3EF6}"/>
    <dgm:cxn modelId="{79963154-A885-4DE4-8F55-704ECC397CD8}" srcId="{B80BA80F-E391-49D7-92F3-FCF4297970D8}" destId="{BC173A0C-BF22-47BF-A7D7-8FF6D96F233A}" srcOrd="0" destOrd="0" parTransId="{813A15C9-8307-4861-B1DB-3868EAF381B2}" sibTransId="{20B0CCB8-B51A-4D65-BD5B-9B7CA718ADDC}"/>
    <dgm:cxn modelId="{2CEEEB83-7E4C-482B-AB10-D57B6C9080C7}" srcId="{3E23BA57-4F3B-4EDA-A9D0-056370381C31}" destId="{1EE20CEB-A1A7-4E47-BCD0-CE3DFBFE796B}" srcOrd="5" destOrd="0" parTransId="{BB9D3BA8-B806-4D60-8FD4-C966F1C4F993}" sibTransId="{27949A99-67ED-4F94-9487-52449D7F4286}"/>
    <dgm:cxn modelId="{A7157787-99AA-4795-95C7-485C9503A924}" srcId="{3E23BA57-4F3B-4EDA-A9D0-056370381C31}" destId="{A8FCA248-AB0E-4F5B-8AF3-74B18485FFCF}" srcOrd="8" destOrd="0" parTransId="{CEC36F32-36C6-4CB7-9AED-86B139630BE4}" sibTransId="{1B6D8E60-9E67-4336-BABC-38F642F7CD37}"/>
    <dgm:cxn modelId="{561D168F-F7EE-4B8F-B326-C1BA6EF33E82}" srcId="{B80BA80F-E391-49D7-92F3-FCF4297970D8}" destId="{D5C72E35-574E-4688-97BA-F3ACD560F1E1}" srcOrd="1" destOrd="0" parTransId="{B21C3939-A809-4438-9B9F-1BA728108234}" sibTransId="{7205F8E4-8099-4939-89E0-90B1603F36CE}"/>
    <dgm:cxn modelId="{4703A090-1CA9-4196-AE41-FD8A097920CC}" srcId="{3E23BA57-4F3B-4EDA-A9D0-056370381C31}" destId="{3EF86427-62E7-4EE5-93D9-C601211A1073}" srcOrd="3" destOrd="0" parTransId="{F476CA61-087E-4717-A006-C3E5585CF9B8}" sibTransId="{BEE406E9-165A-4978-BA89-D2BAB1E6673A}"/>
    <dgm:cxn modelId="{A3FAB190-9AE6-4C0F-B622-0D889313EFB4}" type="presOf" srcId="{3E23BA57-4F3B-4EDA-A9D0-056370381C31}" destId="{0C710A39-BA30-42A0-9629-28CA6006EB9E}" srcOrd="1" destOrd="0" presId="urn:microsoft.com/office/officeart/2005/8/layout/list1"/>
    <dgm:cxn modelId="{E7D9A794-A27A-4864-9F83-8141E96D2C89}" type="presOf" srcId="{BC173A0C-BF22-47BF-A7D7-8FF6D96F233A}" destId="{43E339B1-4ED7-499E-B222-FB4C53D75B09}" srcOrd="0" destOrd="0" presId="urn:microsoft.com/office/officeart/2005/8/layout/list1"/>
    <dgm:cxn modelId="{3D648996-B519-4CC2-B16E-9F74BB6198F3}" type="presOf" srcId="{BC173A0C-BF22-47BF-A7D7-8FF6D96F233A}" destId="{8F6E7860-9106-4E30-824B-BC8FC0645868}" srcOrd="1" destOrd="0" presId="urn:microsoft.com/office/officeart/2005/8/layout/list1"/>
    <dgm:cxn modelId="{792183AF-91DE-439F-87B7-A8BA7DB39EBC}" type="presOf" srcId="{EDE43901-E1CF-47FD-94C0-F1AB7FBD8C7F}" destId="{DD651126-28AA-4EDB-828E-36C3F06ED41F}" srcOrd="0" destOrd="4" presId="urn:microsoft.com/office/officeart/2005/8/layout/list1"/>
    <dgm:cxn modelId="{C379A9AF-67C2-4793-BA26-F44818F5E070}" type="presOf" srcId="{A8FCA248-AB0E-4F5B-8AF3-74B18485FFCF}" destId="{DD651126-28AA-4EDB-828E-36C3F06ED41F}" srcOrd="0" destOrd="8" presId="urn:microsoft.com/office/officeart/2005/8/layout/list1"/>
    <dgm:cxn modelId="{CE68F6AF-6F26-496B-9495-FB0FAC5756B4}" srcId="{3E23BA57-4F3B-4EDA-A9D0-056370381C31}" destId="{EDE43901-E1CF-47FD-94C0-F1AB7FBD8C7F}" srcOrd="4" destOrd="0" parTransId="{9668717E-58BC-4853-91FD-F0074685810E}" sibTransId="{EABDC7BA-DE62-4920-BEF2-E8FDAFD8C927}"/>
    <dgm:cxn modelId="{2F06F0B6-93C3-4CFF-A60A-FA91A55BF5B1}" type="presOf" srcId="{35751290-35E3-4BC3-B330-7162B9A1FACB}" destId="{C7933BA5-C660-4070-81D8-2CACFF44D38C}" srcOrd="0" destOrd="0" presId="urn:microsoft.com/office/officeart/2005/8/layout/list1"/>
    <dgm:cxn modelId="{12F332B7-7DED-41F6-A985-80AAF206B5F6}" srcId="{3E23BA57-4F3B-4EDA-A9D0-056370381C31}" destId="{5803BC5F-46B0-45F3-A5B6-4D872AFC23C9}" srcOrd="7" destOrd="0" parTransId="{AA33757A-7ADD-4C40-B974-71FF60843A0B}" sibTransId="{2666194B-DC57-475D-BDE2-B5982B124C06}"/>
    <dgm:cxn modelId="{A3B37ABA-1687-4BFF-A59C-C581EE456F48}" type="presOf" srcId="{8DC3F82E-078A-4323-8966-70DB1ED5284D}" destId="{23826B02-B43D-46E8-94F5-02744C4134A7}" srcOrd="0" destOrd="0" presId="urn:microsoft.com/office/officeart/2005/8/layout/list1"/>
    <dgm:cxn modelId="{57B44AC1-57B6-44B3-ABEA-78BE8145D369}" srcId="{3E23BA57-4F3B-4EDA-A9D0-056370381C31}" destId="{0ACABC49-C9EF-475B-BB0C-DB21EE3828F6}" srcOrd="6" destOrd="0" parTransId="{DF42D7BB-3672-4F57-8531-D6F3251C7A3E}" sibTransId="{A351C4B8-3BE5-4692-8B37-4BA4E80E5FE6}"/>
    <dgm:cxn modelId="{B4B1B8C3-660A-4FF8-820C-0845162D8E7B}" type="presOf" srcId="{D5C72E35-574E-4688-97BA-F3ACD560F1E1}" destId="{E3F4AAC2-76C4-4782-92D6-63372683D9BC}" srcOrd="0" destOrd="0" presId="urn:microsoft.com/office/officeart/2005/8/layout/list1"/>
    <dgm:cxn modelId="{2472F4CA-96AB-4312-94D4-37968616B306}" type="presOf" srcId="{3E23BA57-4F3B-4EDA-A9D0-056370381C31}" destId="{B61604AE-E17C-4AA4-9040-DA77032CA1A4}" srcOrd="0" destOrd="0" presId="urn:microsoft.com/office/officeart/2005/8/layout/list1"/>
    <dgm:cxn modelId="{3715ABCF-6A22-40A0-9B8B-FBCE5558C243}" srcId="{B80BA80F-E391-49D7-92F3-FCF4297970D8}" destId="{3E23BA57-4F3B-4EDA-A9D0-056370381C31}" srcOrd="2" destOrd="0" parTransId="{00948552-CEDB-444D-87C3-6245285D50AE}" sibTransId="{EE461985-90D0-4CBA-8399-78F714D34BCB}"/>
    <dgm:cxn modelId="{E708F0D0-B3B7-4FBC-AE97-907BA1188B65}" srcId="{3E23BA57-4F3B-4EDA-A9D0-056370381C31}" destId="{4C7C88FF-1E98-4C3B-B0F2-CF4962DCEFA3}" srcOrd="0" destOrd="0" parTransId="{7EAEDDF9-1998-428E-AA02-6708472FBE07}" sibTransId="{511877FA-B9BE-4688-A3A4-C42445DB2119}"/>
    <dgm:cxn modelId="{AC9E07D6-3915-4416-BDF7-B7846B3D01F2}" type="presOf" srcId="{1EE20CEB-A1A7-4E47-BCD0-CE3DFBFE796B}" destId="{DD651126-28AA-4EDB-828E-36C3F06ED41F}" srcOrd="0" destOrd="5" presId="urn:microsoft.com/office/officeart/2005/8/layout/list1"/>
    <dgm:cxn modelId="{F407C9DF-B832-4D37-AAE3-439F230B5A1E}" srcId="{BC173A0C-BF22-47BF-A7D7-8FF6D96F233A}" destId="{35751290-35E3-4BC3-B330-7162B9A1FACB}" srcOrd="0" destOrd="0" parTransId="{CD94EC15-1E8D-443F-86EB-3DC0EC686039}" sibTransId="{3796CC98-B782-43C0-A742-F4FB51B305CF}"/>
    <dgm:cxn modelId="{3F4EA1E5-3745-43E0-9651-5BED93749A30}" type="presOf" srcId="{1A669F90-ED4A-4F01-AC8E-29A08CCF4629}" destId="{DD651126-28AA-4EDB-828E-36C3F06ED41F}" srcOrd="0" destOrd="12" presId="urn:microsoft.com/office/officeart/2005/8/layout/list1"/>
    <dgm:cxn modelId="{6B08BDE6-5D3E-47A8-A2EC-1C515BA486E4}" srcId="{3E23BA57-4F3B-4EDA-A9D0-056370381C31}" destId="{045EB3F2-BF32-4F7D-ABDA-948F0AF92FCB}" srcOrd="9" destOrd="0" parTransId="{EAFA3225-70DE-4647-8F19-FB5F61755563}" sibTransId="{5D73DA8B-2815-4DC1-9212-B4857C2E9E8B}"/>
    <dgm:cxn modelId="{DDD69AE8-50E7-415E-8F35-2978BDC475D7}" srcId="{3E23BA57-4F3B-4EDA-A9D0-056370381C31}" destId="{1A669F90-ED4A-4F01-AC8E-29A08CCF4629}" srcOrd="12" destOrd="0" parTransId="{008F2814-EC1A-4EBE-9979-BC6BF2143C16}" sibTransId="{71533627-F56D-48F5-B129-21083C55215D}"/>
    <dgm:cxn modelId="{44001EE9-4720-4073-B06A-2B433BC8E3A1}" type="presOf" srcId="{0ACABC49-C9EF-475B-BB0C-DB21EE3828F6}" destId="{DD651126-28AA-4EDB-828E-36C3F06ED41F}" srcOrd="0" destOrd="6" presId="urn:microsoft.com/office/officeart/2005/8/layout/list1"/>
    <dgm:cxn modelId="{DFDA0AEF-ABE7-42C9-9EF8-4DE93AA75E32}" type="presOf" srcId="{72CC874A-EE78-4D9A-A46C-188B48B3E651}" destId="{DD651126-28AA-4EDB-828E-36C3F06ED41F}" srcOrd="0" destOrd="10" presId="urn:microsoft.com/office/officeart/2005/8/layout/list1"/>
    <dgm:cxn modelId="{0EA888F1-4F41-4010-949B-C0D99521AD15}" type="presOf" srcId="{96BDE9AB-7F97-4229-9836-DBAD6389220F}" destId="{DD651126-28AA-4EDB-828E-36C3F06ED41F}" srcOrd="0" destOrd="13" presId="urn:microsoft.com/office/officeart/2005/8/layout/list1"/>
    <dgm:cxn modelId="{513E4E54-CADE-4479-8CD7-C1E8630B294D}" type="presParOf" srcId="{1F7CBB87-0D7A-4842-9510-A7D2C4B84CC5}" destId="{CEBE1179-E194-4F33-9FA1-9A1E3DE5BBE6}" srcOrd="0" destOrd="0" presId="urn:microsoft.com/office/officeart/2005/8/layout/list1"/>
    <dgm:cxn modelId="{5BF35347-B575-4B4A-836E-5CFF422AF9F3}" type="presParOf" srcId="{CEBE1179-E194-4F33-9FA1-9A1E3DE5BBE6}" destId="{43E339B1-4ED7-499E-B222-FB4C53D75B09}" srcOrd="0" destOrd="0" presId="urn:microsoft.com/office/officeart/2005/8/layout/list1"/>
    <dgm:cxn modelId="{27E821EB-CDDE-4D5E-8535-4CCF1C9E7632}" type="presParOf" srcId="{CEBE1179-E194-4F33-9FA1-9A1E3DE5BBE6}" destId="{8F6E7860-9106-4E30-824B-BC8FC0645868}" srcOrd="1" destOrd="0" presId="urn:microsoft.com/office/officeart/2005/8/layout/list1"/>
    <dgm:cxn modelId="{0BFC2BE5-AE78-4B2A-8274-BC17E346478F}" type="presParOf" srcId="{1F7CBB87-0D7A-4842-9510-A7D2C4B84CC5}" destId="{8FF7023A-22F8-46EB-BEF5-571B6D2B8C21}" srcOrd="1" destOrd="0" presId="urn:microsoft.com/office/officeart/2005/8/layout/list1"/>
    <dgm:cxn modelId="{CF9E3A9E-58CF-478F-A3E9-879B029C9A46}" type="presParOf" srcId="{1F7CBB87-0D7A-4842-9510-A7D2C4B84CC5}" destId="{C7933BA5-C660-4070-81D8-2CACFF44D38C}" srcOrd="2" destOrd="0" presId="urn:microsoft.com/office/officeart/2005/8/layout/list1"/>
    <dgm:cxn modelId="{D139D2FA-0A12-4647-9F59-F09E21F81C1F}" type="presParOf" srcId="{1F7CBB87-0D7A-4842-9510-A7D2C4B84CC5}" destId="{0F77CC4A-07F6-4A4F-AA1B-93B44C69B57B}" srcOrd="3" destOrd="0" presId="urn:microsoft.com/office/officeart/2005/8/layout/list1"/>
    <dgm:cxn modelId="{104A1613-6EA6-4E73-802F-BE0C0E8BB9DB}" type="presParOf" srcId="{1F7CBB87-0D7A-4842-9510-A7D2C4B84CC5}" destId="{55DDF963-EE8A-4080-8D8B-3622B914E1A2}" srcOrd="4" destOrd="0" presId="urn:microsoft.com/office/officeart/2005/8/layout/list1"/>
    <dgm:cxn modelId="{6604AA57-2B22-467B-AD53-A07CAF3CBD9D}" type="presParOf" srcId="{55DDF963-EE8A-4080-8D8B-3622B914E1A2}" destId="{E3F4AAC2-76C4-4782-92D6-63372683D9BC}" srcOrd="0" destOrd="0" presId="urn:microsoft.com/office/officeart/2005/8/layout/list1"/>
    <dgm:cxn modelId="{92F71BDB-30B1-4AF9-856C-660CB8240473}" type="presParOf" srcId="{55DDF963-EE8A-4080-8D8B-3622B914E1A2}" destId="{580B1C0A-273F-4B8F-BD97-0ED01D74F90B}" srcOrd="1" destOrd="0" presId="urn:microsoft.com/office/officeart/2005/8/layout/list1"/>
    <dgm:cxn modelId="{52477F9C-C902-4109-92DC-CDFD84919907}" type="presParOf" srcId="{1F7CBB87-0D7A-4842-9510-A7D2C4B84CC5}" destId="{AD61ABAC-A42B-4852-99F8-71171C26A5F2}" srcOrd="5" destOrd="0" presId="urn:microsoft.com/office/officeart/2005/8/layout/list1"/>
    <dgm:cxn modelId="{133E91A9-3054-43F3-A64C-B583AFD2B662}" type="presParOf" srcId="{1F7CBB87-0D7A-4842-9510-A7D2C4B84CC5}" destId="{23826B02-B43D-46E8-94F5-02744C4134A7}" srcOrd="6" destOrd="0" presId="urn:microsoft.com/office/officeart/2005/8/layout/list1"/>
    <dgm:cxn modelId="{87C144D4-5FF8-4349-BB04-176854775FC7}" type="presParOf" srcId="{1F7CBB87-0D7A-4842-9510-A7D2C4B84CC5}" destId="{8902157D-96AE-4463-9111-3F1C9E498278}" srcOrd="7" destOrd="0" presId="urn:microsoft.com/office/officeart/2005/8/layout/list1"/>
    <dgm:cxn modelId="{A38AB90F-26D3-43B8-BBBD-B8BAB0F24843}" type="presParOf" srcId="{1F7CBB87-0D7A-4842-9510-A7D2C4B84CC5}" destId="{C9E2444A-ABBC-4B08-883B-7EEE8B66CAD0}" srcOrd="8" destOrd="0" presId="urn:microsoft.com/office/officeart/2005/8/layout/list1"/>
    <dgm:cxn modelId="{2A9899DB-9476-4111-A852-66621A77E075}" type="presParOf" srcId="{C9E2444A-ABBC-4B08-883B-7EEE8B66CAD0}" destId="{B61604AE-E17C-4AA4-9040-DA77032CA1A4}" srcOrd="0" destOrd="0" presId="urn:microsoft.com/office/officeart/2005/8/layout/list1"/>
    <dgm:cxn modelId="{E40B9EF6-8E10-4EBE-BC85-F734C279B21E}" type="presParOf" srcId="{C9E2444A-ABBC-4B08-883B-7EEE8B66CAD0}" destId="{0C710A39-BA30-42A0-9629-28CA6006EB9E}" srcOrd="1" destOrd="0" presId="urn:microsoft.com/office/officeart/2005/8/layout/list1"/>
    <dgm:cxn modelId="{4FE9354F-7783-447B-86D4-FD60BBB50CC4}" type="presParOf" srcId="{1F7CBB87-0D7A-4842-9510-A7D2C4B84CC5}" destId="{07668CAA-CEE8-41E1-8595-6EB8DC200EAB}" srcOrd="9" destOrd="0" presId="urn:microsoft.com/office/officeart/2005/8/layout/list1"/>
    <dgm:cxn modelId="{B3DDA96F-7814-44F8-9E0E-A557FD7AC2CD}" type="presParOf" srcId="{1F7CBB87-0D7A-4842-9510-A7D2C4B84CC5}" destId="{DD651126-28AA-4EDB-828E-36C3F06ED4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0BA80F-E391-49D7-92F3-FCF4297970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73A0C-BF22-47BF-A7D7-8FF6D96F233A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Часто встречающиеся ошибки</a:t>
          </a:r>
        </a:p>
      </dgm:t>
    </dgm:pt>
    <dgm:pt modelId="{813A15C9-8307-4861-B1DB-3868EAF381B2}" type="parTrans" cxnId="{79963154-A885-4DE4-8F55-704ECC397CD8}">
      <dgm:prSet/>
      <dgm:spPr/>
      <dgm:t>
        <a:bodyPr/>
        <a:lstStyle/>
        <a:p>
          <a:endParaRPr lang="ru-RU" sz="1400"/>
        </a:p>
      </dgm:t>
    </dgm:pt>
    <dgm:pt modelId="{20B0CCB8-B51A-4D65-BD5B-9B7CA718ADDC}" type="sibTrans" cxnId="{79963154-A885-4DE4-8F55-704ECC397CD8}">
      <dgm:prSet/>
      <dgm:spPr/>
      <dgm:t>
        <a:bodyPr/>
        <a:lstStyle/>
        <a:p>
          <a:endParaRPr lang="ru-RU" sz="1400"/>
        </a:p>
      </dgm:t>
    </dgm:pt>
    <dgm:pt modelId="{D5C72E35-574E-4688-97BA-F3ACD560F1E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gm:t>
    </dgm:pt>
    <dgm:pt modelId="{B21C3939-A809-4438-9B9F-1BA728108234}" type="parTrans" cxnId="{561D168F-F7EE-4B8F-B326-C1BA6EF33E82}">
      <dgm:prSet/>
      <dgm:spPr/>
      <dgm:t>
        <a:bodyPr/>
        <a:lstStyle/>
        <a:p>
          <a:endParaRPr lang="ru-RU" sz="1400"/>
        </a:p>
      </dgm:t>
    </dgm:pt>
    <dgm:pt modelId="{7205F8E4-8099-4939-89E0-90B1603F36CE}" type="sibTrans" cxnId="{561D168F-F7EE-4B8F-B326-C1BA6EF33E82}">
      <dgm:prSet/>
      <dgm:spPr/>
      <dgm:t>
        <a:bodyPr/>
        <a:lstStyle/>
        <a:p>
          <a:endParaRPr lang="ru-RU" sz="1400"/>
        </a:p>
      </dgm:t>
    </dgm:pt>
    <dgm:pt modelId="{35751290-35E3-4BC3-B330-7162B9A1FAC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Некорректное использование оборотных КОСГУ и институциональных единиц в зависимости от типа контрагента.</a:t>
          </a:r>
        </a:p>
      </dgm:t>
    </dgm:pt>
    <dgm:pt modelId="{CD94EC15-1E8D-443F-86EB-3DC0EC686039}" type="parTrans" cxnId="{F407C9DF-B832-4D37-AAE3-439F230B5A1E}">
      <dgm:prSet/>
      <dgm:spPr/>
      <dgm:t>
        <a:bodyPr/>
        <a:lstStyle/>
        <a:p>
          <a:endParaRPr lang="ru-RU"/>
        </a:p>
      </dgm:t>
    </dgm:pt>
    <dgm:pt modelId="{3796CC98-B782-43C0-A742-F4FB51B305CF}" type="sibTrans" cxnId="{F407C9DF-B832-4D37-AAE3-439F230B5A1E}">
      <dgm:prSet/>
      <dgm:spPr/>
      <dgm:t>
        <a:bodyPr/>
        <a:lstStyle/>
        <a:p>
          <a:endParaRPr lang="ru-RU"/>
        </a:p>
      </dgm:t>
    </dgm:pt>
    <dgm:pt modelId="{8DC3F82E-078A-4323-8966-70DB1ED5284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200" dirty="0"/>
            <a:t>Нарушение требований к бюджетному (бухгалтерскому) учету, в том числе к составлению, представлению бюджетной, бухгалтерской (финансовой) отчетности. КоАП РФ Статья 15.15.6. </a:t>
          </a:r>
        </a:p>
      </dgm:t>
    </dgm:pt>
    <dgm:pt modelId="{C9FB1BD4-F070-4290-BCD8-60B56BA49035}" type="parTrans" cxnId="{7DFAD272-5924-42AF-BDBA-B317CCDF7DF7}">
      <dgm:prSet/>
      <dgm:spPr/>
      <dgm:t>
        <a:bodyPr/>
        <a:lstStyle/>
        <a:p>
          <a:endParaRPr lang="ru-RU"/>
        </a:p>
      </dgm:t>
    </dgm:pt>
    <dgm:pt modelId="{E5DF7264-CE2A-4BC3-AD7C-F04FB5CE3EF6}" type="sibTrans" cxnId="{7DFAD272-5924-42AF-BDBA-B317CCDF7DF7}">
      <dgm:prSet/>
      <dgm:spPr/>
      <dgm:t>
        <a:bodyPr/>
        <a:lstStyle/>
        <a:p>
          <a:endParaRPr lang="ru-RU"/>
        </a:p>
      </dgm:t>
    </dgm:pt>
    <dgm:pt modelId="{3E23BA57-4F3B-4EDA-A9D0-056370381C3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Пример отражения ошибки</a:t>
          </a:r>
        </a:p>
      </dgm:t>
    </dgm:pt>
    <dgm:pt modelId="{00948552-CEDB-444D-87C3-6245285D50AE}" type="parTrans" cxnId="{3715ABCF-6A22-40A0-9B8B-FBCE5558C243}">
      <dgm:prSet/>
      <dgm:spPr/>
      <dgm:t>
        <a:bodyPr/>
        <a:lstStyle/>
        <a:p>
          <a:endParaRPr lang="ru-RU"/>
        </a:p>
      </dgm:t>
    </dgm:pt>
    <dgm:pt modelId="{EE461985-90D0-4CBA-8399-78F714D34BCB}" type="sibTrans" cxnId="{3715ABCF-6A22-40A0-9B8B-FBCE5558C243}">
      <dgm:prSet/>
      <dgm:spPr/>
      <dgm:t>
        <a:bodyPr/>
        <a:lstStyle/>
        <a:p>
          <a:endParaRPr lang="ru-RU"/>
        </a:p>
      </dgm:t>
    </dgm:pt>
    <dgm:pt modelId="{96BDE9AB-7F97-4229-9836-DBAD6389220F}">
      <dgm:prSet/>
      <dgm:spPr/>
      <dgm:t>
        <a:bodyPr/>
        <a:lstStyle/>
        <a:p>
          <a:endParaRPr lang="ru-RU" dirty="0"/>
        </a:p>
      </dgm:t>
    </dgm:pt>
    <dgm:pt modelId="{76A8189D-A344-4F12-B1FA-EE48C5E7F9E9}" type="parTrans" cxnId="{68317705-C8B4-4D5D-AB37-75C7F09E1009}">
      <dgm:prSet/>
      <dgm:spPr/>
      <dgm:t>
        <a:bodyPr/>
        <a:lstStyle/>
        <a:p>
          <a:endParaRPr lang="ru-RU"/>
        </a:p>
      </dgm:t>
    </dgm:pt>
    <dgm:pt modelId="{BB106ECB-08E3-410C-B9D4-AFBC82447124}" type="sibTrans" cxnId="{68317705-C8B4-4D5D-AB37-75C7F09E1009}">
      <dgm:prSet/>
      <dgm:spPr/>
      <dgm:t>
        <a:bodyPr/>
        <a:lstStyle/>
        <a:p>
          <a:endParaRPr lang="ru-RU"/>
        </a:p>
      </dgm:t>
    </dgm:pt>
    <dgm:pt modelId="{4C7C88FF-1E98-4C3B-B0F2-CF4962DCEFA3}">
      <dgm:prSet/>
      <dgm:spPr/>
      <dgm:t>
        <a:bodyPr/>
        <a:lstStyle/>
        <a:p>
          <a:endParaRPr lang="ru-RU"/>
        </a:p>
      </dgm:t>
    </dgm:pt>
    <dgm:pt modelId="{7EAEDDF9-1998-428E-AA02-6708472FBE07}" type="parTrans" cxnId="{E708F0D0-B3B7-4FBC-AE97-907BA1188B65}">
      <dgm:prSet/>
      <dgm:spPr/>
      <dgm:t>
        <a:bodyPr/>
        <a:lstStyle/>
        <a:p>
          <a:endParaRPr lang="ru-RU"/>
        </a:p>
      </dgm:t>
    </dgm:pt>
    <dgm:pt modelId="{511877FA-B9BE-4688-A3A4-C42445DB2119}" type="sibTrans" cxnId="{E708F0D0-B3B7-4FBC-AE97-907BA1188B65}">
      <dgm:prSet/>
      <dgm:spPr/>
      <dgm:t>
        <a:bodyPr/>
        <a:lstStyle/>
        <a:p>
          <a:endParaRPr lang="ru-RU"/>
        </a:p>
      </dgm:t>
    </dgm:pt>
    <dgm:pt modelId="{CB06A4C1-924C-4ABD-BA89-387651B3C4FC}">
      <dgm:prSet/>
      <dgm:spPr/>
      <dgm:t>
        <a:bodyPr/>
        <a:lstStyle/>
        <a:p>
          <a:endParaRPr lang="ru-RU" dirty="0"/>
        </a:p>
      </dgm:t>
    </dgm:pt>
    <dgm:pt modelId="{3645A552-D947-4096-9325-FC61CAA69AFC}" type="parTrans" cxnId="{A566A106-D38E-4CE1-8E1F-57A53E2D77E8}">
      <dgm:prSet/>
      <dgm:spPr/>
      <dgm:t>
        <a:bodyPr/>
        <a:lstStyle/>
        <a:p>
          <a:endParaRPr lang="ru-RU"/>
        </a:p>
      </dgm:t>
    </dgm:pt>
    <dgm:pt modelId="{CC23FB8F-6B32-428F-BD52-3098F12D8D49}" type="sibTrans" cxnId="{A566A106-D38E-4CE1-8E1F-57A53E2D77E8}">
      <dgm:prSet/>
      <dgm:spPr/>
      <dgm:t>
        <a:bodyPr/>
        <a:lstStyle/>
        <a:p>
          <a:endParaRPr lang="ru-RU"/>
        </a:p>
      </dgm:t>
    </dgm:pt>
    <dgm:pt modelId="{346216B6-D6C5-41B4-B474-07F52C49BD08}">
      <dgm:prSet/>
      <dgm:spPr/>
      <dgm:t>
        <a:bodyPr/>
        <a:lstStyle/>
        <a:p>
          <a:endParaRPr lang="ru-RU" dirty="0"/>
        </a:p>
      </dgm:t>
    </dgm:pt>
    <dgm:pt modelId="{14B7890C-FC06-4CB6-9DFE-026159B619C5}" type="parTrans" cxnId="{2F29670B-752F-486A-968D-2D053A1FC26F}">
      <dgm:prSet/>
      <dgm:spPr/>
      <dgm:t>
        <a:bodyPr/>
        <a:lstStyle/>
        <a:p>
          <a:endParaRPr lang="ru-RU"/>
        </a:p>
      </dgm:t>
    </dgm:pt>
    <dgm:pt modelId="{0DF6BB25-29D9-4F67-A8B6-19DAC2FC50B2}" type="sibTrans" cxnId="{2F29670B-752F-486A-968D-2D053A1FC26F}">
      <dgm:prSet/>
      <dgm:spPr/>
      <dgm:t>
        <a:bodyPr/>
        <a:lstStyle/>
        <a:p>
          <a:endParaRPr lang="ru-RU"/>
        </a:p>
      </dgm:t>
    </dgm:pt>
    <dgm:pt modelId="{3EF86427-62E7-4EE5-93D9-C601211A1073}">
      <dgm:prSet/>
      <dgm:spPr/>
      <dgm:t>
        <a:bodyPr/>
        <a:lstStyle/>
        <a:p>
          <a:endParaRPr lang="ru-RU" dirty="0"/>
        </a:p>
      </dgm:t>
    </dgm:pt>
    <dgm:pt modelId="{F476CA61-087E-4717-A006-C3E5585CF9B8}" type="parTrans" cxnId="{4703A090-1CA9-4196-AE41-FD8A097920CC}">
      <dgm:prSet/>
      <dgm:spPr/>
      <dgm:t>
        <a:bodyPr/>
        <a:lstStyle/>
        <a:p>
          <a:endParaRPr lang="ru-RU"/>
        </a:p>
      </dgm:t>
    </dgm:pt>
    <dgm:pt modelId="{BEE406E9-165A-4978-BA89-D2BAB1E6673A}" type="sibTrans" cxnId="{4703A090-1CA9-4196-AE41-FD8A097920CC}">
      <dgm:prSet/>
      <dgm:spPr/>
      <dgm:t>
        <a:bodyPr/>
        <a:lstStyle/>
        <a:p>
          <a:endParaRPr lang="ru-RU"/>
        </a:p>
      </dgm:t>
    </dgm:pt>
    <dgm:pt modelId="{EDE43901-E1CF-47FD-94C0-F1AB7FBD8C7F}">
      <dgm:prSet/>
      <dgm:spPr/>
      <dgm:t>
        <a:bodyPr/>
        <a:lstStyle/>
        <a:p>
          <a:endParaRPr lang="ru-RU" dirty="0"/>
        </a:p>
      </dgm:t>
    </dgm:pt>
    <dgm:pt modelId="{9668717E-58BC-4853-91FD-F0074685810E}" type="parTrans" cxnId="{CE68F6AF-6F26-496B-9495-FB0FAC5756B4}">
      <dgm:prSet/>
      <dgm:spPr/>
      <dgm:t>
        <a:bodyPr/>
        <a:lstStyle/>
        <a:p>
          <a:endParaRPr lang="ru-RU"/>
        </a:p>
      </dgm:t>
    </dgm:pt>
    <dgm:pt modelId="{EABDC7BA-DE62-4920-BEF2-E8FDAFD8C927}" type="sibTrans" cxnId="{CE68F6AF-6F26-496B-9495-FB0FAC5756B4}">
      <dgm:prSet/>
      <dgm:spPr/>
      <dgm:t>
        <a:bodyPr/>
        <a:lstStyle/>
        <a:p>
          <a:endParaRPr lang="ru-RU"/>
        </a:p>
      </dgm:t>
    </dgm:pt>
    <dgm:pt modelId="{1EE20CEB-A1A7-4E47-BCD0-CE3DFBFE796B}">
      <dgm:prSet/>
      <dgm:spPr/>
      <dgm:t>
        <a:bodyPr/>
        <a:lstStyle/>
        <a:p>
          <a:endParaRPr lang="ru-RU" dirty="0"/>
        </a:p>
      </dgm:t>
    </dgm:pt>
    <dgm:pt modelId="{BB9D3BA8-B806-4D60-8FD4-C966F1C4F993}" type="parTrans" cxnId="{2CEEEB83-7E4C-482B-AB10-D57B6C9080C7}">
      <dgm:prSet/>
      <dgm:spPr/>
      <dgm:t>
        <a:bodyPr/>
        <a:lstStyle/>
        <a:p>
          <a:endParaRPr lang="ru-RU"/>
        </a:p>
      </dgm:t>
    </dgm:pt>
    <dgm:pt modelId="{27949A99-67ED-4F94-9487-52449D7F4286}" type="sibTrans" cxnId="{2CEEEB83-7E4C-482B-AB10-D57B6C9080C7}">
      <dgm:prSet/>
      <dgm:spPr/>
      <dgm:t>
        <a:bodyPr/>
        <a:lstStyle/>
        <a:p>
          <a:endParaRPr lang="ru-RU"/>
        </a:p>
      </dgm:t>
    </dgm:pt>
    <dgm:pt modelId="{0ACABC49-C9EF-475B-BB0C-DB21EE3828F6}">
      <dgm:prSet/>
      <dgm:spPr/>
      <dgm:t>
        <a:bodyPr/>
        <a:lstStyle/>
        <a:p>
          <a:endParaRPr lang="ru-RU" dirty="0"/>
        </a:p>
      </dgm:t>
    </dgm:pt>
    <dgm:pt modelId="{DF42D7BB-3672-4F57-8531-D6F3251C7A3E}" type="parTrans" cxnId="{57B44AC1-57B6-44B3-ABEA-78BE8145D369}">
      <dgm:prSet/>
      <dgm:spPr/>
      <dgm:t>
        <a:bodyPr/>
        <a:lstStyle/>
        <a:p>
          <a:endParaRPr lang="ru-RU"/>
        </a:p>
      </dgm:t>
    </dgm:pt>
    <dgm:pt modelId="{A351C4B8-3BE5-4692-8B37-4BA4E80E5FE6}" type="sibTrans" cxnId="{57B44AC1-57B6-44B3-ABEA-78BE8145D369}">
      <dgm:prSet/>
      <dgm:spPr/>
      <dgm:t>
        <a:bodyPr/>
        <a:lstStyle/>
        <a:p>
          <a:endParaRPr lang="ru-RU"/>
        </a:p>
      </dgm:t>
    </dgm:pt>
    <dgm:pt modelId="{5803BC5F-46B0-45F3-A5B6-4D872AFC23C9}">
      <dgm:prSet/>
      <dgm:spPr/>
      <dgm:t>
        <a:bodyPr/>
        <a:lstStyle/>
        <a:p>
          <a:endParaRPr lang="ru-RU" dirty="0"/>
        </a:p>
      </dgm:t>
    </dgm:pt>
    <dgm:pt modelId="{AA33757A-7ADD-4C40-B974-71FF60843A0B}" type="parTrans" cxnId="{12F332B7-7DED-41F6-A985-80AAF206B5F6}">
      <dgm:prSet/>
      <dgm:spPr/>
      <dgm:t>
        <a:bodyPr/>
        <a:lstStyle/>
        <a:p>
          <a:endParaRPr lang="ru-RU"/>
        </a:p>
      </dgm:t>
    </dgm:pt>
    <dgm:pt modelId="{2666194B-DC57-475D-BDE2-B5982B124C06}" type="sibTrans" cxnId="{12F332B7-7DED-41F6-A985-80AAF206B5F6}">
      <dgm:prSet/>
      <dgm:spPr/>
      <dgm:t>
        <a:bodyPr/>
        <a:lstStyle/>
        <a:p>
          <a:endParaRPr lang="ru-RU"/>
        </a:p>
      </dgm:t>
    </dgm:pt>
    <dgm:pt modelId="{A8FCA248-AB0E-4F5B-8AF3-74B18485FFCF}">
      <dgm:prSet/>
      <dgm:spPr/>
      <dgm:t>
        <a:bodyPr/>
        <a:lstStyle/>
        <a:p>
          <a:endParaRPr lang="ru-RU" dirty="0"/>
        </a:p>
      </dgm:t>
    </dgm:pt>
    <dgm:pt modelId="{CEC36F32-36C6-4CB7-9AED-86B139630BE4}" type="parTrans" cxnId="{A7157787-99AA-4795-95C7-485C9503A924}">
      <dgm:prSet/>
      <dgm:spPr/>
      <dgm:t>
        <a:bodyPr/>
        <a:lstStyle/>
        <a:p>
          <a:endParaRPr lang="ru-RU"/>
        </a:p>
      </dgm:t>
    </dgm:pt>
    <dgm:pt modelId="{1B6D8E60-9E67-4336-BABC-38F642F7CD37}" type="sibTrans" cxnId="{A7157787-99AA-4795-95C7-485C9503A924}">
      <dgm:prSet/>
      <dgm:spPr/>
      <dgm:t>
        <a:bodyPr/>
        <a:lstStyle/>
        <a:p>
          <a:endParaRPr lang="ru-RU"/>
        </a:p>
      </dgm:t>
    </dgm:pt>
    <dgm:pt modelId="{045EB3F2-BF32-4F7D-ABDA-948F0AF92FCB}">
      <dgm:prSet/>
      <dgm:spPr/>
      <dgm:t>
        <a:bodyPr/>
        <a:lstStyle/>
        <a:p>
          <a:endParaRPr lang="ru-RU" dirty="0"/>
        </a:p>
      </dgm:t>
    </dgm:pt>
    <dgm:pt modelId="{EAFA3225-70DE-4647-8F19-FB5F61755563}" type="parTrans" cxnId="{6B08BDE6-5D3E-47A8-A2EC-1C515BA486E4}">
      <dgm:prSet/>
      <dgm:spPr/>
      <dgm:t>
        <a:bodyPr/>
        <a:lstStyle/>
        <a:p>
          <a:endParaRPr lang="ru-RU"/>
        </a:p>
      </dgm:t>
    </dgm:pt>
    <dgm:pt modelId="{5D73DA8B-2815-4DC1-9212-B4857C2E9E8B}" type="sibTrans" cxnId="{6B08BDE6-5D3E-47A8-A2EC-1C515BA486E4}">
      <dgm:prSet/>
      <dgm:spPr/>
      <dgm:t>
        <a:bodyPr/>
        <a:lstStyle/>
        <a:p>
          <a:endParaRPr lang="ru-RU"/>
        </a:p>
      </dgm:t>
    </dgm:pt>
    <dgm:pt modelId="{72CC874A-EE78-4D9A-A46C-188B48B3E651}">
      <dgm:prSet/>
      <dgm:spPr/>
      <dgm:t>
        <a:bodyPr/>
        <a:lstStyle/>
        <a:p>
          <a:endParaRPr lang="ru-RU" dirty="0"/>
        </a:p>
      </dgm:t>
    </dgm:pt>
    <dgm:pt modelId="{F0CD063C-FF96-464D-9415-C2FD4380BAC1}" type="parTrans" cxnId="{92CD3512-44F8-4970-958D-549894F5D3C8}">
      <dgm:prSet/>
      <dgm:spPr/>
      <dgm:t>
        <a:bodyPr/>
        <a:lstStyle/>
        <a:p>
          <a:endParaRPr lang="ru-RU"/>
        </a:p>
      </dgm:t>
    </dgm:pt>
    <dgm:pt modelId="{AE6945E0-3DB3-4BBF-A296-93AF1F8EE805}" type="sibTrans" cxnId="{92CD3512-44F8-4970-958D-549894F5D3C8}">
      <dgm:prSet/>
      <dgm:spPr/>
      <dgm:t>
        <a:bodyPr/>
        <a:lstStyle/>
        <a:p>
          <a:endParaRPr lang="ru-RU"/>
        </a:p>
      </dgm:t>
    </dgm:pt>
    <dgm:pt modelId="{A291AA08-6D78-4480-934F-B8218D62BD80}">
      <dgm:prSet/>
      <dgm:spPr/>
      <dgm:t>
        <a:bodyPr/>
        <a:lstStyle/>
        <a:p>
          <a:endParaRPr lang="ru-RU" dirty="0"/>
        </a:p>
      </dgm:t>
    </dgm:pt>
    <dgm:pt modelId="{EA297769-8201-4808-A143-27974EDF8D05}" type="parTrans" cxnId="{1608B76E-F795-463B-96F9-3B417FDBB43A}">
      <dgm:prSet/>
      <dgm:spPr/>
      <dgm:t>
        <a:bodyPr/>
        <a:lstStyle/>
        <a:p>
          <a:endParaRPr lang="ru-RU"/>
        </a:p>
      </dgm:t>
    </dgm:pt>
    <dgm:pt modelId="{A51DB764-4CC2-4E7E-8A9D-3427F45FCFCB}" type="sibTrans" cxnId="{1608B76E-F795-463B-96F9-3B417FDBB43A}">
      <dgm:prSet/>
      <dgm:spPr/>
      <dgm:t>
        <a:bodyPr/>
        <a:lstStyle/>
        <a:p>
          <a:endParaRPr lang="ru-RU"/>
        </a:p>
      </dgm:t>
    </dgm:pt>
    <dgm:pt modelId="{1A669F90-ED4A-4F01-AC8E-29A08CCF4629}">
      <dgm:prSet/>
      <dgm:spPr/>
      <dgm:t>
        <a:bodyPr/>
        <a:lstStyle/>
        <a:p>
          <a:endParaRPr lang="ru-RU" dirty="0"/>
        </a:p>
      </dgm:t>
    </dgm:pt>
    <dgm:pt modelId="{008F2814-EC1A-4EBE-9979-BC6BF2143C16}" type="parTrans" cxnId="{DDD69AE8-50E7-415E-8F35-2978BDC475D7}">
      <dgm:prSet/>
      <dgm:spPr/>
      <dgm:t>
        <a:bodyPr/>
        <a:lstStyle/>
        <a:p>
          <a:endParaRPr lang="ru-RU"/>
        </a:p>
      </dgm:t>
    </dgm:pt>
    <dgm:pt modelId="{71533627-F56D-48F5-B129-21083C55215D}" type="sibTrans" cxnId="{DDD69AE8-50E7-415E-8F35-2978BDC475D7}">
      <dgm:prSet/>
      <dgm:spPr/>
      <dgm:t>
        <a:bodyPr/>
        <a:lstStyle/>
        <a:p>
          <a:endParaRPr lang="ru-RU"/>
        </a:p>
      </dgm:t>
    </dgm:pt>
    <dgm:pt modelId="{A212AABA-08B9-4CFE-B06E-78F5DE0AC76A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Некорректное использование взаимоувязки КВР/аналитической группы доходов и КОСГУ.</a:t>
          </a:r>
        </a:p>
      </dgm:t>
    </dgm:pt>
    <dgm:pt modelId="{11F63C5D-C3E8-40A8-8A18-0040D7C4DB13}" type="parTrans" cxnId="{1690C6BC-4998-49A2-93B6-4D2306442383}">
      <dgm:prSet/>
      <dgm:spPr/>
    </dgm:pt>
    <dgm:pt modelId="{04170191-8D1A-4C49-AC0D-23A011C6C930}" type="sibTrans" cxnId="{1690C6BC-4998-49A2-93B6-4D2306442383}">
      <dgm:prSet/>
      <dgm:spPr/>
    </dgm:pt>
    <dgm:pt modelId="{0AE6B3AA-9350-4417-9930-E926E346DE5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Использование групповых КОСГУ</a:t>
          </a:r>
        </a:p>
      </dgm:t>
    </dgm:pt>
    <dgm:pt modelId="{912CC01E-D885-4691-B14D-08E1F11BD850}" type="parTrans" cxnId="{36704B58-8557-4193-BF6F-B9FA70AA1724}">
      <dgm:prSet/>
      <dgm:spPr/>
    </dgm:pt>
    <dgm:pt modelId="{FEDCEB20-E84D-4810-89C1-A6B49DDFA656}" type="sibTrans" cxnId="{36704B58-8557-4193-BF6F-B9FA70AA1724}">
      <dgm:prSet/>
      <dgm:spPr/>
    </dgm:pt>
    <dgm:pt modelId="{1F7CBB87-0D7A-4842-9510-A7D2C4B84CC5}" type="pres">
      <dgm:prSet presAssocID="{B80BA80F-E391-49D7-92F3-FCF4297970D8}" presName="linear" presStyleCnt="0">
        <dgm:presLayoutVars>
          <dgm:dir/>
          <dgm:animLvl val="lvl"/>
          <dgm:resizeHandles val="exact"/>
        </dgm:presLayoutVars>
      </dgm:prSet>
      <dgm:spPr/>
    </dgm:pt>
    <dgm:pt modelId="{CEBE1179-E194-4F33-9FA1-9A1E3DE5BBE6}" type="pres">
      <dgm:prSet presAssocID="{BC173A0C-BF22-47BF-A7D7-8FF6D96F233A}" presName="parentLin" presStyleCnt="0"/>
      <dgm:spPr/>
    </dgm:pt>
    <dgm:pt modelId="{43E339B1-4ED7-499E-B222-FB4C53D75B09}" type="pres">
      <dgm:prSet presAssocID="{BC173A0C-BF22-47BF-A7D7-8FF6D96F233A}" presName="parentLeftMargin" presStyleLbl="node1" presStyleIdx="0" presStyleCnt="3"/>
      <dgm:spPr/>
    </dgm:pt>
    <dgm:pt modelId="{8F6E7860-9106-4E30-824B-BC8FC0645868}" type="pres">
      <dgm:prSet presAssocID="{BC173A0C-BF22-47BF-A7D7-8FF6D96F23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F7023A-22F8-46EB-BEF5-571B6D2B8C21}" type="pres">
      <dgm:prSet presAssocID="{BC173A0C-BF22-47BF-A7D7-8FF6D96F233A}" presName="negativeSpace" presStyleCnt="0"/>
      <dgm:spPr/>
    </dgm:pt>
    <dgm:pt modelId="{C7933BA5-C660-4070-81D8-2CACFF44D38C}" type="pres">
      <dgm:prSet presAssocID="{BC173A0C-BF22-47BF-A7D7-8FF6D96F233A}" presName="childText" presStyleLbl="conFgAcc1" presStyleIdx="0" presStyleCnt="3">
        <dgm:presLayoutVars>
          <dgm:bulletEnabled val="1"/>
        </dgm:presLayoutVars>
      </dgm:prSet>
      <dgm:spPr/>
    </dgm:pt>
    <dgm:pt modelId="{0F77CC4A-07F6-4A4F-AA1B-93B44C69B57B}" type="pres">
      <dgm:prSet presAssocID="{20B0CCB8-B51A-4D65-BD5B-9B7CA718ADDC}" presName="spaceBetweenRectangles" presStyleCnt="0"/>
      <dgm:spPr/>
    </dgm:pt>
    <dgm:pt modelId="{55DDF963-EE8A-4080-8D8B-3622B914E1A2}" type="pres">
      <dgm:prSet presAssocID="{D5C72E35-574E-4688-97BA-F3ACD560F1E1}" presName="parentLin" presStyleCnt="0"/>
      <dgm:spPr/>
    </dgm:pt>
    <dgm:pt modelId="{E3F4AAC2-76C4-4782-92D6-63372683D9BC}" type="pres">
      <dgm:prSet presAssocID="{D5C72E35-574E-4688-97BA-F3ACD560F1E1}" presName="parentLeftMargin" presStyleLbl="node1" presStyleIdx="0" presStyleCnt="3"/>
      <dgm:spPr/>
    </dgm:pt>
    <dgm:pt modelId="{580B1C0A-273F-4B8F-BD97-0ED01D74F90B}" type="pres">
      <dgm:prSet presAssocID="{D5C72E35-574E-4688-97BA-F3ACD560F1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61ABAC-A42B-4852-99F8-71171C26A5F2}" type="pres">
      <dgm:prSet presAssocID="{D5C72E35-574E-4688-97BA-F3ACD560F1E1}" presName="negativeSpace" presStyleCnt="0"/>
      <dgm:spPr/>
    </dgm:pt>
    <dgm:pt modelId="{23826B02-B43D-46E8-94F5-02744C4134A7}" type="pres">
      <dgm:prSet presAssocID="{D5C72E35-574E-4688-97BA-F3ACD560F1E1}" presName="childText" presStyleLbl="conFgAcc1" presStyleIdx="1" presStyleCnt="3">
        <dgm:presLayoutVars>
          <dgm:bulletEnabled val="1"/>
        </dgm:presLayoutVars>
      </dgm:prSet>
      <dgm:spPr/>
    </dgm:pt>
    <dgm:pt modelId="{8902157D-96AE-4463-9111-3F1C9E498278}" type="pres">
      <dgm:prSet presAssocID="{7205F8E4-8099-4939-89E0-90B1603F36CE}" presName="spaceBetweenRectangles" presStyleCnt="0"/>
      <dgm:spPr/>
    </dgm:pt>
    <dgm:pt modelId="{C9E2444A-ABBC-4B08-883B-7EEE8B66CAD0}" type="pres">
      <dgm:prSet presAssocID="{3E23BA57-4F3B-4EDA-A9D0-056370381C31}" presName="parentLin" presStyleCnt="0"/>
      <dgm:spPr/>
    </dgm:pt>
    <dgm:pt modelId="{B61604AE-E17C-4AA4-9040-DA77032CA1A4}" type="pres">
      <dgm:prSet presAssocID="{3E23BA57-4F3B-4EDA-A9D0-056370381C31}" presName="parentLeftMargin" presStyleLbl="node1" presStyleIdx="1" presStyleCnt="3"/>
      <dgm:spPr/>
    </dgm:pt>
    <dgm:pt modelId="{0C710A39-BA30-42A0-9629-28CA6006EB9E}" type="pres">
      <dgm:prSet presAssocID="{3E23BA57-4F3B-4EDA-A9D0-056370381C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7668CAA-CEE8-41E1-8595-6EB8DC200EAB}" type="pres">
      <dgm:prSet presAssocID="{3E23BA57-4F3B-4EDA-A9D0-056370381C31}" presName="negativeSpace" presStyleCnt="0"/>
      <dgm:spPr/>
    </dgm:pt>
    <dgm:pt modelId="{DD651126-28AA-4EDB-828E-36C3F06ED41F}" type="pres">
      <dgm:prSet presAssocID="{3E23BA57-4F3B-4EDA-A9D0-056370381C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317705-C8B4-4D5D-AB37-75C7F09E1009}" srcId="{3E23BA57-4F3B-4EDA-A9D0-056370381C31}" destId="{96BDE9AB-7F97-4229-9836-DBAD6389220F}" srcOrd="13" destOrd="0" parTransId="{76A8189D-A344-4F12-B1FA-EE48C5E7F9E9}" sibTransId="{BB106ECB-08E3-410C-B9D4-AFBC82447124}"/>
    <dgm:cxn modelId="{A566A106-D38E-4CE1-8E1F-57A53E2D77E8}" srcId="{3E23BA57-4F3B-4EDA-A9D0-056370381C31}" destId="{CB06A4C1-924C-4ABD-BA89-387651B3C4FC}" srcOrd="1" destOrd="0" parTransId="{3645A552-D947-4096-9325-FC61CAA69AFC}" sibTransId="{CC23FB8F-6B32-428F-BD52-3098F12D8D49}"/>
    <dgm:cxn modelId="{47E93107-A181-4545-95F6-0EE16E801C13}" type="presOf" srcId="{CB06A4C1-924C-4ABD-BA89-387651B3C4FC}" destId="{DD651126-28AA-4EDB-828E-36C3F06ED41F}" srcOrd="0" destOrd="1" presId="urn:microsoft.com/office/officeart/2005/8/layout/list1"/>
    <dgm:cxn modelId="{2F29670B-752F-486A-968D-2D053A1FC26F}" srcId="{3E23BA57-4F3B-4EDA-A9D0-056370381C31}" destId="{346216B6-D6C5-41B4-B474-07F52C49BD08}" srcOrd="2" destOrd="0" parTransId="{14B7890C-FC06-4CB6-9DFE-026159B619C5}" sibTransId="{0DF6BB25-29D9-4F67-A8B6-19DAC2FC50B2}"/>
    <dgm:cxn modelId="{9A14FA0D-AF3F-453F-BD72-0B68B4088635}" type="presOf" srcId="{B80BA80F-E391-49D7-92F3-FCF4297970D8}" destId="{1F7CBB87-0D7A-4842-9510-A7D2C4B84CC5}" srcOrd="0" destOrd="0" presId="urn:microsoft.com/office/officeart/2005/8/layout/list1"/>
    <dgm:cxn modelId="{4521810F-F6E9-4202-BB5D-BF0625E26DFA}" type="presOf" srcId="{5803BC5F-46B0-45F3-A5B6-4D872AFC23C9}" destId="{DD651126-28AA-4EDB-828E-36C3F06ED41F}" srcOrd="0" destOrd="7" presId="urn:microsoft.com/office/officeart/2005/8/layout/list1"/>
    <dgm:cxn modelId="{92CD3512-44F8-4970-958D-549894F5D3C8}" srcId="{3E23BA57-4F3B-4EDA-A9D0-056370381C31}" destId="{72CC874A-EE78-4D9A-A46C-188B48B3E651}" srcOrd="10" destOrd="0" parTransId="{F0CD063C-FF96-464D-9415-C2FD4380BAC1}" sibTransId="{AE6945E0-3DB3-4BBF-A296-93AF1F8EE805}"/>
    <dgm:cxn modelId="{52AC4E1A-DF7B-44A6-A7AC-9462C2E5A1FA}" type="presOf" srcId="{045EB3F2-BF32-4F7D-ABDA-948F0AF92FCB}" destId="{DD651126-28AA-4EDB-828E-36C3F06ED41F}" srcOrd="0" destOrd="9" presId="urn:microsoft.com/office/officeart/2005/8/layout/list1"/>
    <dgm:cxn modelId="{B3316A2A-6F97-4955-8AC8-C83A06CD48A1}" type="presOf" srcId="{4C7C88FF-1E98-4C3B-B0F2-CF4962DCEFA3}" destId="{DD651126-28AA-4EDB-828E-36C3F06ED41F}" srcOrd="0" destOrd="0" presId="urn:microsoft.com/office/officeart/2005/8/layout/list1"/>
    <dgm:cxn modelId="{E5CB8F36-2432-4197-A787-B3E41B5D5B02}" type="presOf" srcId="{D5C72E35-574E-4688-97BA-F3ACD560F1E1}" destId="{580B1C0A-273F-4B8F-BD97-0ED01D74F90B}" srcOrd="1" destOrd="0" presId="urn:microsoft.com/office/officeart/2005/8/layout/list1"/>
    <dgm:cxn modelId="{1848B95D-50D9-4E8D-907B-C2F15F7532BE}" type="presOf" srcId="{346216B6-D6C5-41B4-B474-07F52C49BD08}" destId="{DD651126-28AA-4EDB-828E-36C3F06ED41F}" srcOrd="0" destOrd="2" presId="urn:microsoft.com/office/officeart/2005/8/layout/list1"/>
    <dgm:cxn modelId="{8FCD2061-01EE-4264-9135-D2B75C088C89}" type="presOf" srcId="{3EF86427-62E7-4EE5-93D9-C601211A1073}" destId="{DD651126-28AA-4EDB-828E-36C3F06ED41F}" srcOrd="0" destOrd="3" presId="urn:microsoft.com/office/officeart/2005/8/layout/list1"/>
    <dgm:cxn modelId="{EB3E7C68-DBD2-402D-9F2D-E5F76F6D581D}" type="presOf" srcId="{A291AA08-6D78-4480-934F-B8218D62BD80}" destId="{DD651126-28AA-4EDB-828E-36C3F06ED41F}" srcOrd="0" destOrd="11" presId="urn:microsoft.com/office/officeart/2005/8/layout/list1"/>
    <dgm:cxn modelId="{1608B76E-F795-463B-96F9-3B417FDBB43A}" srcId="{3E23BA57-4F3B-4EDA-A9D0-056370381C31}" destId="{A291AA08-6D78-4480-934F-B8218D62BD80}" srcOrd="11" destOrd="0" parTransId="{EA297769-8201-4808-A143-27974EDF8D05}" sibTransId="{A51DB764-4CC2-4E7E-8A9D-3427F45FCFCB}"/>
    <dgm:cxn modelId="{7DFAD272-5924-42AF-BDBA-B317CCDF7DF7}" srcId="{D5C72E35-574E-4688-97BA-F3ACD560F1E1}" destId="{8DC3F82E-078A-4323-8966-70DB1ED5284D}" srcOrd="0" destOrd="0" parTransId="{C9FB1BD4-F070-4290-BCD8-60B56BA49035}" sibTransId="{E5DF7264-CE2A-4BC3-AD7C-F04FB5CE3EF6}"/>
    <dgm:cxn modelId="{79963154-A885-4DE4-8F55-704ECC397CD8}" srcId="{B80BA80F-E391-49D7-92F3-FCF4297970D8}" destId="{BC173A0C-BF22-47BF-A7D7-8FF6D96F233A}" srcOrd="0" destOrd="0" parTransId="{813A15C9-8307-4861-B1DB-3868EAF381B2}" sibTransId="{20B0CCB8-B51A-4D65-BD5B-9B7CA718ADDC}"/>
    <dgm:cxn modelId="{36704B58-8557-4193-BF6F-B9FA70AA1724}" srcId="{BC173A0C-BF22-47BF-A7D7-8FF6D96F233A}" destId="{0AE6B3AA-9350-4417-9930-E926E346DE5F}" srcOrd="2" destOrd="0" parTransId="{912CC01E-D885-4691-B14D-08E1F11BD850}" sibTransId="{FEDCEB20-E84D-4810-89C1-A6B49DDFA656}"/>
    <dgm:cxn modelId="{2CEEEB83-7E4C-482B-AB10-D57B6C9080C7}" srcId="{3E23BA57-4F3B-4EDA-A9D0-056370381C31}" destId="{1EE20CEB-A1A7-4E47-BCD0-CE3DFBFE796B}" srcOrd="5" destOrd="0" parTransId="{BB9D3BA8-B806-4D60-8FD4-C966F1C4F993}" sibTransId="{27949A99-67ED-4F94-9487-52449D7F4286}"/>
    <dgm:cxn modelId="{A7157787-99AA-4795-95C7-485C9503A924}" srcId="{3E23BA57-4F3B-4EDA-A9D0-056370381C31}" destId="{A8FCA248-AB0E-4F5B-8AF3-74B18485FFCF}" srcOrd="8" destOrd="0" parTransId="{CEC36F32-36C6-4CB7-9AED-86B139630BE4}" sibTransId="{1B6D8E60-9E67-4336-BABC-38F642F7CD37}"/>
    <dgm:cxn modelId="{561D168F-F7EE-4B8F-B326-C1BA6EF33E82}" srcId="{B80BA80F-E391-49D7-92F3-FCF4297970D8}" destId="{D5C72E35-574E-4688-97BA-F3ACD560F1E1}" srcOrd="1" destOrd="0" parTransId="{B21C3939-A809-4438-9B9F-1BA728108234}" sibTransId="{7205F8E4-8099-4939-89E0-90B1603F36CE}"/>
    <dgm:cxn modelId="{4703A090-1CA9-4196-AE41-FD8A097920CC}" srcId="{3E23BA57-4F3B-4EDA-A9D0-056370381C31}" destId="{3EF86427-62E7-4EE5-93D9-C601211A1073}" srcOrd="3" destOrd="0" parTransId="{F476CA61-087E-4717-A006-C3E5585CF9B8}" sibTransId="{BEE406E9-165A-4978-BA89-D2BAB1E6673A}"/>
    <dgm:cxn modelId="{A3FAB190-9AE6-4C0F-B622-0D889313EFB4}" type="presOf" srcId="{3E23BA57-4F3B-4EDA-A9D0-056370381C31}" destId="{0C710A39-BA30-42A0-9629-28CA6006EB9E}" srcOrd="1" destOrd="0" presId="urn:microsoft.com/office/officeart/2005/8/layout/list1"/>
    <dgm:cxn modelId="{E7D9A794-A27A-4864-9F83-8141E96D2C89}" type="presOf" srcId="{BC173A0C-BF22-47BF-A7D7-8FF6D96F233A}" destId="{43E339B1-4ED7-499E-B222-FB4C53D75B09}" srcOrd="0" destOrd="0" presId="urn:microsoft.com/office/officeart/2005/8/layout/list1"/>
    <dgm:cxn modelId="{3D648996-B519-4CC2-B16E-9F74BB6198F3}" type="presOf" srcId="{BC173A0C-BF22-47BF-A7D7-8FF6D96F233A}" destId="{8F6E7860-9106-4E30-824B-BC8FC0645868}" srcOrd="1" destOrd="0" presId="urn:microsoft.com/office/officeart/2005/8/layout/list1"/>
    <dgm:cxn modelId="{C9CFDE9D-08EE-4D2F-B4DE-BAE8976715B8}" type="presOf" srcId="{0AE6B3AA-9350-4417-9930-E926E346DE5F}" destId="{C7933BA5-C660-4070-81D8-2CACFF44D38C}" srcOrd="0" destOrd="2" presId="urn:microsoft.com/office/officeart/2005/8/layout/list1"/>
    <dgm:cxn modelId="{2A07B79F-B781-4BFA-99DD-2BD98BDA54E4}" type="presOf" srcId="{A212AABA-08B9-4CFE-B06E-78F5DE0AC76A}" destId="{C7933BA5-C660-4070-81D8-2CACFF44D38C}" srcOrd="0" destOrd="1" presId="urn:microsoft.com/office/officeart/2005/8/layout/list1"/>
    <dgm:cxn modelId="{792183AF-91DE-439F-87B7-A8BA7DB39EBC}" type="presOf" srcId="{EDE43901-E1CF-47FD-94C0-F1AB7FBD8C7F}" destId="{DD651126-28AA-4EDB-828E-36C3F06ED41F}" srcOrd="0" destOrd="4" presId="urn:microsoft.com/office/officeart/2005/8/layout/list1"/>
    <dgm:cxn modelId="{C379A9AF-67C2-4793-BA26-F44818F5E070}" type="presOf" srcId="{A8FCA248-AB0E-4F5B-8AF3-74B18485FFCF}" destId="{DD651126-28AA-4EDB-828E-36C3F06ED41F}" srcOrd="0" destOrd="8" presId="urn:microsoft.com/office/officeart/2005/8/layout/list1"/>
    <dgm:cxn modelId="{CE68F6AF-6F26-496B-9495-FB0FAC5756B4}" srcId="{3E23BA57-4F3B-4EDA-A9D0-056370381C31}" destId="{EDE43901-E1CF-47FD-94C0-F1AB7FBD8C7F}" srcOrd="4" destOrd="0" parTransId="{9668717E-58BC-4853-91FD-F0074685810E}" sibTransId="{EABDC7BA-DE62-4920-BEF2-E8FDAFD8C927}"/>
    <dgm:cxn modelId="{2F06F0B6-93C3-4CFF-A60A-FA91A55BF5B1}" type="presOf" srcId="{35751290-35E3-4BC3-B330-7162B9A1FACB}" destId="{C7933BA5-C660-4070-81D8-2CACFF44D38C}" srcOrd="0" destOrd="0" presId="urn:microsoft.com/office/officeart/2005/8/layout/list1"/>
    <dgm:cxn modelId="{12F332B7-7DED-41F6-A985-80AAF206B5F6}" srcId="{3E23BA57-4F3B-4EDA-A9D0-056370381C31}" destId="{5803BC5F-46B0-45F3-A5B6-4D872AFC23C9}" srcOrd="7" destOrd="0" parTransId="{AA33757A-7ADD-4C40-B974-71FF60843A0B}" sibTransId="{2666194B-DC57-475D-BDE2-B5982B124C06}"/>
    <dgm:cxn modelId="{A3B37ABA-1687-4BFF-A59C-C581EE456F48}" type="presOf" srcId="{8DC3F82E-078A-4323-8966-70DB1ED5284D}" destId="{23826B02-B43D-46E8-94F5-02744C4134A7}" srcOrd="0" destOrd="0" presId="urn:microsoft.com/office/officeart/2005/8/layout/list1"/>
    <dgm:cxn modelId="{1690C6BC-4998-49A2-93B6-4D2306442383}" srcId="{BC173A0C-BF22-47BF-A7D7-8FF6D96F233A}" destId="{A212AABA-08B9-4CFE-B06E-78F5DE0AC76A}" srcOrd="1" destOrd="0" parTransId="{11F63C5D-C3E8-40A8-8A18-0040D7C4DB13}" sibTransId="{04170191-8D1A-4C49-AC0D-23A011C6C930}"/>
    <dgm:cxn modelId="{57B44AC1-57B6-44B3-ABEA-78BE8145D369}" srcId="{3E23BA57-4F3B-4EDA-A9D0-056370381C31}" destId="{0ACABC49-C9EF-475B-BB0C-DB21EE3828F6}" srcOrd="6" destOrd="0" parTransId="{DF42D7BB-3672-4F57-8531-D6F3251C7A3E}" sibTransId="{A351C4B8-3BE5-4692-8B37-4BA4E80E5FE6}"/>
    <dgm:cxn modelId="{B4B1B8C3-660A-4FF8-820C-0845162D8E7B}" type="presOf" srcId="{D5C72E35-574E-4688-97BA-F3ACD560F1E1}" destId="{E3F4AAC2-76C4-4782-92D6-63372683D9BC}" srcOrd="0" destOrd="0" presId="urn:microsoft.com/office/officeart/2005/8/layout/list1"/>
    <dgm:cxn modelId="{2472F4CA-96AB-4312-94D4-37968616B306}" type="presOf" srcId="{3E23BA57-4F3B-4EDA-A9D0-056370381C31}" destId="{B61604AE-E17C-4AA4-9040-DA77032CA1A4}" srcOrd="0" destOrd="0" presId="urn:microsoft.com/office/officeart/2005/8/layout/list1"/>
    <dgm:cxn modelId="{3715ABCF-6A22-40A0-9B8B-FBCE5558C243}" srcId="{B80BA80F-E391-49D7-92F3-FCF4297970D8}" destId="{3E23BA57-4F3B-4EDA-A9D0-056370381C31}" srcOrd="2" destOrd="0" parTransId="{00948552-CEDB-444D-87C3-6245285D50AE}" sibTransId="{EE461985-90D0-4CBA-8399-78F714D34BCB}"/>
    <dgm:cxn modelId="{E708F0D0-B3B7-4FBC-AE97-907BA1188B65}" srcId="{3E23BA57-4F3B-4EDA-A9D0-056370381C31}" destId="{4C7C88FF-1E98-4C3B-B0F2-CF4962DCEFA3}" srcOrd="0" destOrd="0" parTransId="{7EAEDDF9-1998-428E-AA02-6708472FBE07}" sibTransId="{511877FA-B9BE-4688-A3A4-C42445DB2119}"/>
    <dgm:cxn modelId="{AC9E07D6-3915-4416-BDF7-B7846B3D01F2}" type="presOf" srcId="{1EE20CEB-A1A7-4E47-BCD0-CE3DFBFE796B}" destId="{DD651126-28AA-4EDB-828E-36C3F06ED41F}" srcOrd="0" destOrd="5" presId="urn:microsoft.com/office/officeart/2005/8/layout/list1"/>
    <dgm:cxn modelId="{F407C9DF-B832-4D37-AAE3-439F230B5A1E}" srcId="{BC173A0C-BF22-47BF-A7D7-8FF6D96F233A}" destId="{35751290-35E3-4BC3-B330-7162B9A1FACB}" srcOrd="0" destOrd="0" parTransId="{CD94EC15-1E8D-443F-86EB-3DC0EC686039}" sibTransId="{3796CC98-B782-43C0-A742-F4FB51B305CF}"/>
    <dgm:cxn modelId="{3F4EA1E5-3745-43E0-9651-5BED93749A30}" type="presOf" srcId="{1A669F90-ED4A-4F01-AC8E-29A08CCF4629}" destId="{DD651126-28AA-4EDB-828E-36C3F06ED41F}" srcOrd="0" destOrd="12" presId="urn:microsoft.com/office/officeart/2005/8/layout/list1"/>
    <dgm:cxn modelId="{6B08BDE6-5D3E-47A8-A2EC-1C515BA486E4}" srcId="{3E23BA57-4F3B-4EDA-A9D0-056370381C31}" destId="{045EB3F2-BF32-4F7D-ABDA-948F0AF92FCB}" srcOrd="9" destOrd="0" parTransId="{EAFA3225-70DE-4647-8F19-FB5F61755563}" sibTransId="{5D73DA8B-2815-4DC1-9212-B4857C2E9E8B}"/>
    <dgm:cxn modelId="{DDD69AE8-50E7-415E-8F35-2978BDC475D7}" srcId="{3E23BA57-4F3B-4EDA-A9D0-056370381C31}" destId="{1A669F90-ED4A-4F01-AC8E-29A08CCF4629}" srcOrd="12" destOrd="0" parTransId="{008F2814-EC1A-4EBE-9979-BC6BF2143C16}" sibTransId="{71533627-F56D-48F5-B129-21083C55215D}"/>
    <dgm:cxn modelId="{44001EE9-4720-4073-B06A-2B433BC8E3A1}" type="presOf" srcId="{0ACABC49-C9EF-475B-BB0C-DB21EE3828F6}" destId="{DD651126-28AA-4EDB-828E-36C3F06ED41F}" srcOrd="0" destOrd="6" presId="urn:microsoft.com/office/officeart/2005/8/layout/list1"/>
    <dgm:cxn modelId="{DFDA0AEF-ABE7-42C9-9EF8-4DE93AA75E32}" type="presOf" srcId="{72CC874A-EE78-4D9A-A46C-188B48B3E651}" destId="{DD651126-28AA-4EDB-828E-36C3F06ED41F}" srcOrd="0" destOrd="10" presId="urn:microsoft.com/office/officeart/2005/8/layout/list1"/>
    <dgm:cxn modelId="{0EA888F1-4F41-4010-949B-C0D99521AD15}" type="presOf" srcId="{96BDE9AB-7F97-4229-9836-DBAD6389220F}" destId="{DD651126-28AA-4EDB-828E-36C3F06ED41F}" srcOrd="0" destOrd="13" presId="urn:microsoft.com/office/officeart/2005/8/layout/list1"/>
    <dgm:cxn modelId="{513E4E54-CADE-4479-8CD7-C1E8630B294D}" type="presParOf" srcId="{1F7CBB87-0D7A-4842-9510-A7D2C4B84CC5}" destId="{CEBE1179-E194-4F33-9FA1-9A1E3DE5BBE6}" srcOrd="0" destOrd="0" presId="urn:microsoft.com/office/officeart/2005/8/layout/list1"/>
    <dgm:cxn modelId="{5BF35347-B575-4B4A-836E-5CFF422AF9F3}" type="presParOf" srcId="{CEBE1179-E194-4F33-9FA1-9A1E3DE5BBE6}" destId="{43E339B1-4ED7-499E-B222-FB4C53D75B09}" srcOrd="0" destOrd="0" presId="urn:microsoft.com/office/officeart/2005/8/layout/list1"/>
    <dgm:cxn modelId="{27E821EB-CDDE-4D5E-8535-4CCF1C9E7632}" type="presParOf" srcId="{CEBE1179-E194-4F33-9FA1-9A1E3DE5BBE6}" destId="{8F6E7860-9106-4E30-824B-BC8FC0645868}" srcOrd="1" destOrd="0" presId="urn:microsoft.com/office/officeart/2005/8/layout/list1"/>
    <dgm:cxn modelId="{0BFC2BE5-AE78-4B2A-8274-BC17E346478F}" type="presParOf" srcId="{1F7CBB87-0D7A-4842-9510-A7D2C4B84CC5}" destId="{8FF7023A-22F8-46EB-BEF5-571B6D2B8C21}" srcOrd="1" destOrd="0" presId="urn:microsoft.com/office/officeart/2005/8/layout/list1"/>
    <dgm:cxn modelId="{CF9E3A9E-58CF-478F-A3E9-879B029C9A46}" type="presParOf" srcId="{1F7CBB87-0D7A-4842-9510-A7D2C4B84CC5}" destId="{C7933BA5-C660-4070-81D8-2CACFF44D38C}" srcOrd="2" destOrd="0" presId="urn:microsoft.com/office/officeart/2005/8/layout/list1"/>
    <dgm:cxn modelId="{D139D2FA-0A12-4647-9F59-F09E21F81C1F}" type="presParOf" srcId="{1F7CBB87-0D7A-4842-9510-A7D2C4B84CC5}" destId="{0F77CC4A-07F6-4A4F-AA1B-93B44C69B57B}" srcOrd="3" destOrd="0" presId="urn:microsoft.com/office/officeart/2005/8/layout/list1"/>
    <dgm:cxn modelId="{104A1613-6EA6-4E73-802F-BE0C0E8BB9DB}" type="presParOf" srcId="{1F7CBB87-0D7A-4842-9510-A7D2C4B84CC5}" destId="{55DDF963-EE8A-4080-8D8B-3622B914E1A2}" srcOrd="4" destOrd="0" presId="urn:microsoft.com/office/officeart/2005/8/layout/list1"/>
    <dgm:cxn modelId="{6604AA57-2B22-467B-AD53-A07CAF3CBD9D}" type="presParOf" srcId="{55DDF963-EE8A-4080-8D8B-3622B914E1A2}" destId="{E3F4AAC2-76C4-4782-92D6-63372683D9BC}" srcOrd="0" destOrd="0" presId="urn:microsoft.com/office/officeart/2005/8/layout/list1"/>
    <dgm:cxn modelId="{92F71BDB-30B1-4AF9-856C-660CB8240473}" type="presParOf" srcId="{55DDF963-EE8A-4080-8D8B-3622B914E1A2}" destId="{580B1C0A-273F-4B8F-BD97-0ED01D74F90B}" srcOrd="1" destOrd="0" presId="urn:microsoft.com/office/officeart/2005/8/layout/list1"/>
    <dgm:cxn modelId="{52477F9C-C902-4109-92DC-CDFD84919907}" type="presParOf" srcId="{1F7CBB87-0D7A-4842-9510-A7D2C4B84CC5}" destId="{AD61ABAC-A42B-4852-99F8-71171C26A5F2}" srcOrd="5" destOrd="0" presId="urn:microsoft.com/office/officeart/2005/8/layout/list1"/>
    <dgm:cxn modelId="{133E91A9-3054-43F3-A64C-B583AFD2B662}" type="presParOf" srcId="{1F7CBB87-0D7A-4842-9510-A7D2C4B84CC5}" destId="{23826B02-B43D-46E8-94F5-02744C4134A7}" srcOrd="6" destOrd="0" presId="urn:microsoft.com/office/officeart/2005/8/layout/list1"/>
    <dgm:cxn modelId="{87C144D4-5FF8-4349-BB04-176854775FC7}" type="presParOf" srcId="{1F7CBB87-0D7A-4842-9510-A7D2C4B84CC5}" destId="{8902157D-96AE-4463-9111-3F1C9E498278}" srcOrd="7" destOrd="0" presId="urn:microsoft.com/office/officeart/2005/8/layout/list1"/>
    <dgm:cxn modelId="{A38AB90F-26D3-43B8-BBBD-B8BAB0F24843}" type="presParOf" srcId="{1F7CBB87-0D7A-4842-9510-A7D2C4B84CC5}" destId="{C9E2444A-ABBC-4B08-883B-7EEE8B66CAD0}" srcOrd="8" destOrd="0" presId="urn:microsoft.com/office/officeart/2005/8/layout/list1"/>
    <dgm:cxn modelId="{2A9899DB-9476-4111-A852-66621A77E075}" type="presParOf" srcId="{C9E2444A-ABBC-4B08-883B-7EEE8B66CAD0}" destId="{B61604AE-E17C-4AA4-9040-DA77032CA1A4}" srcOrd="0" destOrd="0" presId="urn:microsoft.com/office/officeart/2005/8/layout/list1"/>
    <dgm:cxn modelId="{E40B9EF6-8E10-4EBE-BC85-F734C279B21E}" type="presParOf" srcId="{C9E2444A-ABBC-4B08-883B-7EEE8B66CAD0}" destId="{0C710A39-BA30-42A0-9629-28CA6006EB9E}" srcOrd="1" destOrd="0" presId="urn:microsoft.com/office/officeart/2005/8/layout/list1"/>
    <dgm:cxn modelId="{4FE9354F-7783-447B-86D4-FD60BBB50CC4}" type="presParOf" srcId="{1F7CBB87-0D7A-4842-9510-A7D2C4B84CC5}" destId="{07668CAA-CEE8-41E1-8595-6EB8DC200EAB}" srcOrd="9" destOrd="0" presId="urn:microsoft.com/office/officeart/2005/8/layout/list1"/>
    <dgm:cxn modelId="{B3DDA96F-7814-44F8-9E0E-A557FD7AC2CD}" type="presParOf" srcId="{1F7CBB87-0D7A-4842-9510-A7D2C4B84CC5}" destId="{DD651126-28AA-4EDB-828E-36C3F06ED4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0BA80F-E391-49D7-92F3-FCF4297970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73A0C-BF22-47BF-A7D7-8FF6D96F233A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Часто встречающиеся ошибки</a:t>
          </a:r>
        </a:p>
      </dgm:t>
    </dgm:pt>
    <dgm:pt modelId="{813A15C9-8307-4861-B1DB-3868EAF381B2}" type="parTrans" cxnId="{79963154-A885-4DE4-8F55-704ECC397CD8}">
      <dgm:prSet/>
      <dgm:spPr/>
      <dgm:t>
        <a:bodyPr/>
        <a:lstStyle/>
        <a:p>
          <a:endParaRPr lang="ru-RU" sz="1400"/>
        </a:p>
      </dgm:t>
    </dgm:pt>
    <dgm:pt modelId="{20B0CCB8-B51A-4D65-BD5B-9B7CA718ADDC}" type="sibTrans" cxnId="{79963154-A885-4DE4-8F55-704ECC397CD8}">
      <dgm:prSet/>
      <dgm:spPr/>
      <dgm:t>
        <a:bodyPr/>
        <a:lstStyle/>
        <a:p>
          <a:endParaRPr lang="ru-RU" sz="1400"/>
        </a:p>
      </dgm:t>
    </dgm:pt>
    <dgm:pt modelId="{D5C72E35-574E-4688-97BA-F3ACD560F1E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gm:t>
    </dgm:pt>
    <dgm:pt modelId="{B21C3939-A809-4438-9B9F-1BA728108234}" type="parTrans" cxnId="{561D168F-F7EE-4B8F-B326-C1BA6EF33E82}">
      <dgm:prSet/>
      <dgm:spPr/>
      <dgm:t>
        <a:bodyPr/>
        <a:lstStyle/>
        <a:p>
          <a:endParaRPr lang="ru-RU" sz="1400"/>
        </a:p>
      </dgm:t>
    </dgm:pt>
    <dgm:pt modelId="{7205F8E4-8099-4939-89E0-90B1603F36CE}" type="sibTrans" cxnId="{561D168F-F7EE-4B8F-B326-C1BA6EF33E82}">
      <dgm:prSet/>
      <dgm:spPr/>
      <dgm:t>
        <a:bodyPr/>
        <a:lstStyle/>
        <a:p>
          <a:endParaRPr lang="ru-RU" sz="1400"/>
        </a:p>
      </dgm:t>
    </dgm:pt>
    <dgm:pt modelId="{35751290-35E3-4BC3-B330-7162B9A1FAC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Отрицательные показатели по счетам учета НФА</a:t>
          </a:r>
        </a:p>
      </dgm:t>
    </dgm:pt>
    <dgm:pt modelId="{CD94EC15-1E8D-443F-86EB-3DC0EC686039}" type="parTrans" cxnId="{F407C9DF-B832-4D37-AAE3-439F230B5A1E}">
      <dgm:prSet/>
      <dgm:spPr/>
      <dgm:t>
        <a:bodyPr/>
        <a:lstStyle/>
        <a:p>
          <a:endParaRPr lang="ru-RU"/>
        </a:p>
      </dgm:t>
    </dgm:pt>
    <dgm:pt modelId="{3796CC98-B782-43C0-A742-F4FB51B305CF}" type="sibTrans" cxnId="{F407C9DF-B832-4D37-AAE3-439F230B5A1E}">
      <dgm:prSet/>
      <dgm:spPr/>
      <dgm:t>
        <a:bodyPr/>
        <a:lstStyle/>
        <a:p>
          <a:endParaRPr lang="ru-RU"/>
        </a:p>
      </dgm:t>
    </dgm:pt>
    <dgm:pt modelId="{9077B109-4F4E-4B1A-A43F-8E96B0736C7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Нарушение ведения количественно-суммового учета НФА</a:t>
          </a:r>
        </a:p>
      </dgm:t>
    </dgm:pt>
    <dgm:pt modelId="{C24E3E2A-C511-4068-9BCE-1CCA76F98857}" type="parTrans" cxnId="{2B73E407-9F54-42B6-8CD1-3B986AAD519D}">
      <dgm:prSet/>
      <dgm:spPr/>
      <dgm:t>
        <a:bodyPr/>
        <a:lstStyle/>
        <a:p>
          <a:endParaRPr lang="ru-RU"/>
        </a:p>
      </dgm:t>
    </dgm:pt>
    <dgm:pt modelId="{036A13FE-0EA5-4AF7-A5E8-519AE9325BCE}" type="sibTrans" cxnId="{2B73E407-9F54-42B6-8CD1-3B986AAD519D}">
      <dgm:prSet/>
      <dgm:spPr/>
      <dgm:t>
        <a:bodyPr/>
        <a:lstStyle/>
        <a:p>
          <a:endParaRPr lang="ru-RU"/>
        </a:p>
      </dgm:t>
    </dgm:pt>
    <dgm:pt modelId="{320F0D60-9BE8-4857-834A-BE7DBA88E44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Превышение сумм амортизационных начислений над первоначальной стоимостью НФА</a:t>
          </a:r>
        </a:p>
      </dgm:t>
    </dgm:pt>
    <dgm:pt modelId="{472CA992-ABA2-4F7D-B5C2-3D1241ED5E80}" type="parTrans" cxnId="{50FD3FEE-0D34-483D-81CD-749468DF0C99}">
      <dgm:prSet/>
      <dgm:spPr/>
      <dgm:t>
        <a:bodyPr/>
        <a:lstStyle/>
        <a:p>
          <a:endParaRPr lang="ru-RU"/>
        </a:p>
      </dgm:t>
    </dgm:pt>
    <dgm:pt modelId="{1A61857E-284E-41D3-9BB5-0D0C1588FF05}" type="sibTrans" cxnId="{50FD3FEE-0D34-483D-81CD-749468DF0C99}">
      <dgm:prSet/>
      <dgm:spPr/>
      <dgm:t>
        <a:bodyPr/>
        <a:lstStyle/>
        <a:p>
          <a:endParaRPr lang="ru-RU"/>
        </a:p>
      </dgm:t>
    </dgm:pt>
    <dgm:pt modelId="{8DC3F82E-078A-4323-8966-70DB1ED5284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200" dirty="0"/>
            <a:t>Нарушение требований к бюджетному (бухгалтерскому) учету, в том числе к составлению, представлению бюджетной, бухгалтерской (финансовой) отчетности. КоАП РФ Статья 15.15.6. </a:t>
          </a:r>
        </a:p>
      </dgm:t>
    </dgm:pt>
    <dgm:pt modelId="{C9FB1BD4-F070-4290-BCD8-60B56BA49035}" type="parTrans" cxnId="{7DFAD272-5924-42AF-BDBA-B317CCDF7DF7}">
      <dgm:prSet/>
      <dgm:spPr/>
      <dgm:t>
        <a:bodyPr/>
        <a:lstStyle/>
        <a:p>
          <a:endParaRPr lang="ru-RU"/>
        </a:p>
      </dgm:t>
    </dgm:pt>
    <dgm:pt modelId="{E5DF7264-CE2A-4BC3-AD7C-F04FB5CE3EF6}" type="sibTrans" cxnId="{7DFAD272-5924-42AF-BDBA-B317CCDF7DF7}">
      <dgm:prSet/>
      <dgm:spPr/>
      <dgm:t>
        <a:bodyPr/>
        <a:lstStyle/>
        <a:p>
          <a:endParaRPr lang="ru-RU"/>
        </a:p>
      </dgm:t>
    </dgm:pt>
    <dgm:pt modelId="{3E23BA57-4F3B-4EDA-A9D0-056370381C3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Пример отражения ошибки</a:t>
          </a:r>
        </a:p>
      </dgm:t>
    </dgm:pt>
    <dgm:pt modelId="{00948552-CEDB-444D-87C3-6245285D50AE}" type="parTrans" cxnId="{3715ABCF-6A22-40A0-9B8B-FBCE5558C243}">
      <dgm:prSet/>
      <dgm:spPr/>
      <dgm:t>
        <a:bodyPr/>
        <a:lstStyle/>
        <a:p>
          <a:endParaRPr lang="ru-RU"/>
        </a:p>
      </dgm:t>
    </dgm:pt>
    <dgm:pt modelId="{EE461985-90D0-4CBA-8399-78F714D34BCB}" type="sibTrans" cxnId="{3715ABCF-6A22-40A0-9B8B-FBCE5558C243}">
      <dgm:prSet/>
      <dgm:spPr/>
      <dgm:t>
        <a:bodyPr/>
        <a:lstStyle/>
        <a:p>
          <a:endParaRPr lang="ru-RU"/>
        </a:p>
      </dgm:t>
    </dgm:pt>
    <dgm:pt modelId="{96BDE9AB-7F97-4229-9836-DBAD6389220F}">
      <dgm:prSet/>
      <dgm:spPr/>
      <dgm:t>
        <a:bodyPr/>
        <a:lstStyle/>
        <a:p>
          <a:endParaRPr lang="ru-RU" dirty="0"/>
        </a:p>
      </dgm:t>
    </dgm:pt>
    <dgm:pt modelId="{76A8189D-A344-4F12-B1FA-EE48C5E7F9E9}" type="parTrans" cxnId="{68317705-C8B4-4D5D-AB37-75C7F09E1009}">
      <dgm:prSet/>
      <dgm:spPr/>
      <dgm:t>
        <a:bodyPr/>
        <a:lstStyle/>
        <a:p>
          <a:endParaRPr lang="ru-RU"/>
        </a:p>
      </dgm:t>
    </dgm:pt>
    <dgm:pt modelId="{BB106ECB-08E3-410C-B9D4-AFBC82447124}" type="sibTrans" cxnId="{68317705-C8B4-4D5D-AB37-75C7F09E1009}">
      <dgm:prSet/>
      <dgm:spPr/>
      <dgm:t>
        <a:bodyPr/>
        <a:lstStyle/>
        <a:p>
          <a:endParaRPr lang="ru-RU"/>
        </a:p>
      </dgm:t>
    </dgm:pt>
    <dgm:pt modelId="{4C7C88FF-1E98-4C3B-B0F2-CF4962DCEFA3}">
      <dgm:prSet/>
      <dgm:spPr/>
      <dgm:t>
        <a:bodyPr/>
        <a:lstStyle/>
        <a:p>
          <a:endParaRPr lang="ru-RU"/>
        </a:p>
      </dgm:t>
    </dgm:pt>
    <dgm:pt modelId="{7EAEDDF9-1998-428E-AA02-6708472FBE07}" type="parTrans" cxnId="{E708F0D0-B3B7-4FBC-AE97-907BA1188B65}">
      <dgm:prSet/>
      <dgm:spPr/>
      <dgm:t>
        <a:bodyPr/>
        <a:lstStyle/>
        <a:p>
          <a:endParaRPr lang="ru-RU"/>
        </a:p>
      </dgm:t>
    </dgm:pt>
    <dgm:pt modelId="{511877FA-B9BE-4688-A3A4-C42445DB2119}" type="sibTrans" cxnId="{E708F0D0-B3B7-4FBC-AE97-907BA1188B65}">
      <dgm:prSet/>
      <dgm:spPr/>
      <dgm:t>
        <a:bodyPr/>
        <a:lstStyle/>
        <a:p>
          <a:endParaRPr lang="ru-RU"/>
        </a:p>
      </dgm:t>
    </dgm:pt>
    <dgm:pt modelId="{CB06A4C1-924C-4ABD-BA89-387651B3C4FC}">
      <dgm:prSet/>
      <dgm:spPr/>
      <dgm:t>
        <a:bodyPr/>
        <a:lstStyle/>
        <a:p>
          <a:endParaRPr lang="ru-RU" dirty="0"/>
        </a:p>
      </dgm:t>
    </dgm:pt>
    <dgm:pt modelId="{3645A552-D947-4096-9325-FC61CAA69AFC}" type="parTrans" cxnId="{A566A106-D38E-4CE1-8E1F-57A53E2D77E8}">
      <dgm:prSet/>
      <dgm:spPr/>
      <dgm:t>
        <a:bodyPr/>
        <a:lstStyle/>
        <a:p>
          <a:endParaRPr lang="ru-RU"/>
        </a:p>
      </dgm:t>
    </dgm:pt>
    <dgm:pt modelId="{CC23FB8F-6B32-428F-BD52-3098F12D8D49}" type="sibTrans" cxnId="{A566A106-D38E-4CE1-8E1F-57A53E2D77E8}">
      <dgm:prSet/>
      <dgm:spPr/>
      <dgm:t>
        <a:bodyPr/>
        <a:lstStyle/>
        <a:p>
          <a:endParaRPr lang="ru-RU"/>
        </a:p>
      </dgm:t>
    </dgm:pt>
    <dgm:pt modelId="{346216B6-D6C5-41B4-B474-07F52C49BD08}">
      <dgm:prSet/>
      <dgm:spPr/>
      <dgm:t>
        <a:bodyPr/>
        <a:lstStyle/>
        <a:p>
          <a:endParaRPr lang="ru-RU" dirty="0"/>
        </a:p>
      </dgm:t>
    </dgm:pt>
    <dgm:pt modelId="{14B7890C-FC06-4CB6-9DFE-026159B619C5}" type="parTrans" cxnId="{2F29670B-752F-486A-968D-2D053A1FC26F}">
      <dgm:prSet/>
      <dgm:spPr/>
      <dgm:t>
        <a:bodyPr/>
        <a:lstStyle/>
        <a:p>
          <a:endParaRPr lang="ru-RU"/>
        </a:p>
      </dgm:t>
    </dgm:pt>
    <dgm:pt modelId="{0DF6BB25-29D9-4F67-A8B6-19DAC2FC50B2}" type="sibTrans" cxnId="{2F29670B-752F-486A-968D-2D053A1FC26F}">
      <dgm:prSet/>
      <dgm:spPr/>
      <dgm:t>
        <a:bodyPr/>
        <a:lstStyle/>
        <a:p>
          <a:endParaRPr lang="ru-RU"/>
        </a:p>
      </dgm:t>
    </dgm:pt>
    <dgm:pt modelId="{3EF86427-62E7-4EE5-93D9-C601211A1073}">
      <dgm:prSet/>
      <dgm:spPr/>
      <dgm:t>
        <a:bodyPr/>
        <a:lstStyle/>
        <a:p>
          <a:endParaRPr lang="ru-RU" dirty="0"/>
        </a:p>
      </dgm:t>
    </dgm:pt>
    <dgm:pt modelId="{F476CA61-087E-4717-A006-C3E5585CF9B8}" type="parTrans" cxnId="{4703A090-1CA9-4196-AE41-FD8A097920CC}">
      <dgm:prSet/>
      <dgm:spPr/>
      <dgm:t>
        <a:bodyPr/>
        <a:lstStyle/>
        <a:p>
          <a:endParaRPr lang="ru-RU"/>
        </a:p>
      </dgm:t>
    </dgm:pt>
    <dgm:pt modelId="{BEE406E9-165A-4978-BA89-D2BAB1E6673A}" type="sibTrans" cxnId="{4703A090-1CA9-4196-AE41-FD8A097920CC}">
      <dgm:prSet/>
      <dgm:spPr/>
      <dgm:t>
        <a:bodyPr/>
        <a:lstStyle/>
        <a:p>
          <a:endParaRPr lang="ru-RU"/>
        </a:p>
      </dgm:t>
    </dgm:pt>
    <dgm:pt modelId="{EDE43901-E1CF-47FD-94C0-F1AB7FBD8C7F}">
      <dgm:prSet/>
      <dgm:spPr/>
      <dgm:t>
        <a:bodyPr/>
        <a:lstStyle/>
        <a:p>
          <a:endParaRPr lang="ru-RU" dirty="0"/>
        </a:p>
      </dgm:t>
    </dgm:pt>
    <dgm:pt modelId="{9668717E-58BC-4853-91FD-F0074685810E}" type="parTrans" cxnId="{CE68F6AF-6F26-496B-9495-FB0FAC5756B4}">
      <dgm:prSet/>
      <dgm:spPr/>
      <dgm:t>
        <a:bodyPr/>
        <a:lstStyle/>
        <a:p>
          <a:endParaRPr lang="ru-RU"/>
        </a:p>
      </dgm:t>
    </dgm:pt>
    <dgm:pt modelId="{EABDC7BA-DE62-4920-BEF2-E8FDAFD8C927}" type="sibTrans" cxnId="{CE68F6AF-6F26-496B-9495-FB0FAC5756B4}">
      <dgm:prSet/>
      <dgm:spPr/>
      <dgm:t>
        <a:bodyPr/>
        <a:lstStyle/>
        <a:p>
          <a:endParaRPr lang="ru-RU"/>
        </a:p>
      </dgm:t>
    </dgm:pt>
    <dgm:pt modelId="{1EE20CEB-A1A7-4E47-BCD0-CE3DFBFE796B}">
      <dgm:prSet/>
      <dgm:spPr/>
      <dgm:t>
        <a:bodyPr/>
        <a:lstStyle/>
        <a:p>
          <a:endParaRPr lang="ru-RU" dirty="0"/>
        </a:p>
      </dgm:t>
    </dgm:pt>
    <dgm:pt modelId="{BB9D3BA8-B806-4D60-8FD4-C966F1C4F993}" type="parTrans" cxnId="{2CEEEB83-7E4C-482B-AB10-D57B6C9080C7}">
      <dgm:prSet/>
      <dgm:spPr/>
      <dgm:t>
        <a:bodyPr/>
        <a:lstStyle/>
        <a:p>
          <a:endParaRPr lang="ru-RU"/>
        </a:p>
      </dgm:t>
    </dgm:pt>
    <dgm:pt modelId="{27949A99-67ED-4F94-9487-52449D7F4286}" type="sibTrans" cxnId="{2CEEEB83-7E4C-482B-AB10-D57B6C9080C7}">
      <dgm:prSet/>
      <dgm:spPr/>
      <dgm:t>
        <a:bodyPr/>
        <a:lstStyle/>
        <a:p>
          <a:endParaRPr lang="ru-RU"/>
        </a:p>
      </dgm:t>
    </dgm:pt>
    <dgm:pt modelId="{0ACABC49-C9EF-475B-BB0C-DB21EE3828F6}">
      <dgm:prSet/>
      <dgm:spPr/>
      <dgm:t>
        <a:bodyPr/>
        <a:lstStyle/>
        <a:p>
          <a:endParaRPr lang="ru-RU" dirty="0"/>
        </a:p>
      </dgm:t>
    </dgm:pt>
    <dgm:pt modelId="{DF42D7BB-3672-4F57-8531-D6F3251C7A3E}" type="parTrans" cxnId="{57B44AC1-57B6-44B3-ABEA-78BE8145D369}">
      <dgm:prSet/>
      <dgm:spPr/>
      <dgm:t>
        <a:bodyPr/>
        <a:lstStyle/>
        <a:p>
          <a:endParaRPr lang="ru-RU"/>
        </a:p>
      </dgm:t>
    </dgm:pt>
    <dgm:pt modelId="{A351C4B8-3BE5-4692-8B37-4BA4E80E5FE6}" type="sibTrans" cxnId="{57B44AC1-57B6-44B3-ABEA-78BE8145D369}">
      <dgm:prSet/>
      <dgm:spPr/>
      <dgm:t>
        <a:bodyPr/>
        <a:lstStyle/>
        <a:p>
          <a:endParaRPr lang="ru-RU"/>
        </a:p>
      </dgm:t>
    </dgm:pt>
    <dgm:pt modelId="{5803BC5F-46B0-45F3-A5B6-4D872AFC23C9}">
      <dgm:prSet/>
      <dgm:spPr/>
      <dgm:t>
        <a:bodyPr/>
        <a:lstStyle/>
        <a:p>
          <a:endParaRPr lang="ru-RU" dirty="0"/>
        </a:p>
      </dgm:t>
    </dgm:pt>
    <dgm:pt modelId="{AA33757A-7ADD-4C40-B974-71FF60843A0B}" type="parTrans" cxnId="{12F332B7-7DED-41F6-A985-80AAF206B5F6}">
      <dgm:prSet/>
      <dgm:spPr/>
      <dgm:t>
        <a:bodyPr/>
        <a:lstStyle/>
        <a:p>
          <a:endParaRPr lang="ru-RU"/>
        </a:p>
      </dgm:t>
    </dgm:pt>
    <dgm:pt modelId="{2666194B-DC57-475D-BDE2-B5982B124C06}" type="sibTrans" cxnId="{12F332B7-7DED-41F6-A985-80AAF206B5F6}">
      <dgm:prSet/>
      <dgm:spPr/>
      <dgm:t>
        <a:bodyPr/>
        <a:lstStyle/>
        <a:p>
          <a:endParaRPr lang="ru-RU"/>
        </a:p>
      </dgm:t>
    </dgm:pt>
    <dgm:pt modelId="{A8FCA248-AB0E-4F5B-8AF3-74B18485FFCF}">
      <dgm:prSet/>
      <dgm:spPr/>
      <dgm:t>
        <a:bodyPr/>
        <a:lstStyle/>
        <a:p>
          <a:endParaRPr lang="ru-RU" dirty="0"/>
        </a:p>
      </dgm:t>
    </dgm:pt>
    <dgm:pt modelId="{CEC36F32-36C6-4CB7-9AED-86B139630BE4}" type="parTrans" cxnId="{A7157787-99AA-4795-95C7-485C9503A924}">
      <dgm:prSet/>
      <dgm:spPr/>
      <dgm:t>
        <a:bodyPr/>
        <a:lstStyle/>
        <a:p>
          <a:endParaRPr lang="ru-RU"/>
        </a:p>
      </dgm:t>
    </dgm:pt>
    <dgm:pt modelId="{1B6D8E60-9E67-4336-BABC-38F642F7CD37}" type="sibTrans" cxnId="{A7157787-99AA-4795-95C7-485C9503A924}">
      <dgm:prSet/>
      <dgm:spPr/>
      <dgm:t>
        <a:bodyPr/>
        <a:lstStyle/>
        <a:p>
          <a:endParaRPr lang="ru-RU"/>
        </a:p>
      </dgm:t>
    </dgm:pt>
    <dgm:pt modelId="{045EB3F2-BF32-4F7D-ABDA-948F0AF92FCB}">
      <dgm:prSet/>
      <dgm:spPr/>
      <dgm:t>
        <a:bodyPr/>
        <a:lstStyle/>
        <a:p>
          <a:endParaRPr lang="ru-RU" dirty="0"/>
        </a:p>
      </dgm:t>
    </dgm:pt>
    <dgm:pt modelId="{EAFA3225-70DE-4647-8F19-FB5F61755563}" type="parTrans" cxnId="{6B08BDE6-5D3E-47A8-A2EC-1C515BA486E4}">
      <dgm:prSet/>
      <dgm:spPr/>
      <dgm:t>
        <a:bodyPr/>
        <a:lstStyle/>
        <a:p>
          <a:endParaRPr lang="ru-RU"/>
        </a:p>
      </dgm:t>
    </dgm:pt>
    <dgm:pt modelId="{5D73DA8B-2815-4DC1-9212-B4857C2E9E8B}" type="sibTrans" cxnId="{6B08BDE6-5D3E-47A8-A2EC-1C515BA486E4}">
      <dgm:prSet/>
      <dgm:spPr/>
      <dgm:t>
        <a:bodyPr/>
        <a:lstStyle/>
        <a:p>
          <a:endParaRPr lang="ru-RU"/>
        </a:p>
      </dgm:t>
    </dgm:pt>
    <dgm:pt modelId="{72CC874A-EE78-4D9A-A46C-188B48B3E651}">
      <dgm:prSet/>
      <dgm:spPr/>
      <dgm:t>
        <a:bodyPr/>
        <a:lstStyle/>
        <a:p>
          <a:endParaRPr lang="ru-RU" dirty="0"/>
        </a:p>
      </dgm:t>
    </dgm:pt>
    <dgm:pt modelId="{F0CD063C-FF96-464D-9415-C2FD4380BAC1}" type="parTrans" cxnId="{92CD3512-44F8-4970-958D-549894F5D3C8}">
      <dgm:prSet/>
      <dgm:spPr/>
      <dgm:t>
        <a:bodyPr/>
        <a:lstStyle/>
        <a:p>
          <a:endParaRPr lang="ru-RU"/>
        </a:p>
      </dgm:t>
    </dgm:pt>
    <dgm:pt modelId="{AE6945E0-3DB3-4BBF-A296-93AF1F8EE805}" type="sibTrans" cxnId="{92CD3512-44F8-4970-958D-549894F5D3C8}">
      <dgm:prSet/>
      <dgm:spPr/>
      <dgm:t>
        <a:bodyPr/>
        <a:lstStyle/>
        <a:p>
          <a:endParaRPr lang="ru-RU"/>
        </a:p>
      </dgm:t>
    </dgm:pt>
    <dgm:pt modelId="{A291AA08-6D78-4480-934F-B8218D62BD80}">
      <dgm:prSet/>
      <dgm:spPr/>
      <dgm:t>
        <a:bodyPr/>
        <a:lstStyle/>
        <a:p>
          <a:endParaRPr lang="ru-RU" dirty="0"/>
        </a:p>
      </dgm:t>
    </dgm:pt>
    <dgm:pt modelId="{EA297769-8201-4808-A143-27974EDF8D05}" type="parTrans" cxnId="{1608B76E-F795-463B-96F9-3B417FDBB43A}">
      <dgm:prSet/>
      <dgm:spPr/>
      <dgm:t>
        <a:bodyPr/>
        <a:lstStyle/>
        <a:p>
          <a:endParaRPr lang="ru-RU"/>
        </a:p>
      </dgm:t>
    </dgm:pt>
    <dgm:pt modelId="{A51DB764-4CC2-4E7E-8A9D-3427F45FCFCB}" type="sibTrans" cxnId="{1608B76E-F795-463B-96F9-3B417FDBB43A}">
      <dgm:prSet/>
      <dgm:spPr/>
      <dgm:t>
        <a:bodyPr/>
        <a:lstStyle/>
        <a:p>
          <a:endParaRPr lang="ru-RU"/>
        </a:p>
      </dgm:t>
    </dgm:pt>
    <dgm:pt modelId="{1A669F90-ED4A-4F01-AC8E-29A08CCF4629}">
      <dgm:prSet/>
      <dgm:spPr/>
      <dgm:t>
        <a:bodyPr/>
        <a:lstStyle/>
        <a:p>
          <a:endParaRPr lang="ru-RU" dirty="0"/>
        </a:p>
      </dgm:t>
    </dgm:pt>
    <dgm:pt modelId="{008F2814-EC1A-4EBE-9979-BC6BF2143C16}" type="parTrans" cxnId="{DDD69AE8-50E7-415E-8F35-2978BDC475D7}">
      <dgm:prSet/>
      <dgm:spPr/>
      <dgm:t>
        <a:bodyPr/>
        <a:lstStyle/>
        <a:p>
          <a:endParaRPr lang="ru-RU"/>
        </a:p>
      </dgm:t>
    </dgm:pt>
    <dgm:pt modelId="{71533627-F56D-48F5-B129-21083C55215D}" type="sibTrans" cxnId="{DDD69AE8-50E7-415E-8F35-2978BDC475D7}">
      <dgm:prSet/>
      <dgm:spPr/>
      <dgm:t>
        <a:bodyPr/>
        <a:lstStyle/>
        <a:p>
          <a:endParaRPr lang="ru-RU"/>
        </a:p>
      </dgm:t>
    </dgm:pt>
    <dgm:pt modelId="{F030696E-C76F-4701-8486-884E1356F9A2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Ошибки в отражении особо ценного имущества на соответствующих счетах учета ЕПСБУ</a:t>
          </a:r>
        </a:p>
      </dgm:t>
    </dgm:pt>
    <dgm:pt modelId="{D2E03DED-314D-417C-812A-75246F36F9FE}" type="parTrans" cxnId="{97280E3B-6EB6-484E-B55E-3327F1B4108F}">
      <dgm:prSet/>
      <dgm:spPr/>
      <dgm:t>
        <a:bodyPr/>
        <a:lstStyle/>
        <a:p>
          <a:endParaRPr lang="ru-RU"/>
        </a:p>
      </dgm:t>
    </dgm:pt>
    <dgm:pt modelId="{8B1E956F-430E-4717-85C8-567791731CCA}" type="sibTrans" cxnId="{97280E3B-6EB6-484E-B55E-3327F1B4108F}">
      <dgm:prSet/>
      <dgm:spPr/>
      <dgm:t>
        <a:bodyPr/>
        <a:lstStyle/>
        <a:p>
          <a:endParaRPr lang="ru-RU"/>
        </a:p>
      </dgm:t>
    </dgm:pt>
    <dgm:pt modelId="{1F7CBB87-0D7A-4842-9510-A7D2C4B84CC5}" type="pres">
      <dgm:prSet presAssocID="{B80BA80F-E391-49D7-92F3-FCF4297970D8}" presName="linear" presStyleCnt="0">
        <dgm:presLayoutVars>
          <dgm:dir/>
          <dgm:animLvl val="lvl"/>
          <dgm:resizeHandles val="exact"/>
        </dgm:presLayoutVars>
      </dgm:prSet>
      <dgm:spPr/>
    </dgm:pt>
    <dgm:pt modelId="{CEBE1179-E194-4F33-9FA1-9A1E3DE5BBE6}" type="pres">
      <dgm:prSet presAssocID="{BC173A0C-BF22-47BF-A7D7-8FF6D96F233A}" presName="parentLin" presStyleCnt="0"/>
      <dgm:spPr/>
    </dgm:pt>
    <dgm:pt modelId="{43E339B1-4ED7-499E-B222-FB4C53D75B09}" type="pres">
      <dgm:prSet presAssocID="{BC173A0C-BF22-47BF-A7D7-8FF6D96F233A}" presName="parentLeftMargin" presStyleLbl="node1" presStyleIdx="0" presStyleCnt="3"/>
      <dgm:spPr/>
    </dgm:pt>
    <dgm:pt modelId="{8F6E7860-9106-4E30-824B-BC8FC0645868}" type="pres">
      <dgm:prSet presAssocID="{BC173A0C-BF22-47BF-A7D7-8FF6D96F23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F7023A-22F8-46EB-BEF5-571B6D2B8C21}" type="pres">
      <dgm:prSet presAssocID="{BC173A0C-BF22-47BF-A7D7-8FF6D96F233A}" presName="negativeSpace" presStyleCnt="0"/>
      <dgm:spPr/>
    </dgm:pt>
    <dgm:pt modelId="{C7933BA5-C660-4070-81D8-2CACFF44D38C}" type="pres">
      <dgm:prSet presAssocID="{BC173A0C-BF22-47BF-A7D7-8FF6D96F233A}" presName="childText" presStyleLbl="conFgAcc1" presStyleIdx="0" presStyleCnt="3">
        <dgm:presLayoutVars>
          <dgm:bulletEnabled val="1"/>
        </dgm:presLayoutVars>
      </dgm:prSet>
      <dgm:spPr/>
    </dgm:pt>
    <dgm:pt modelId="{0F77CC4A-07F6-4A4F-AA1B-93B44C69B57B}" type="pres">
      <dgm:prSet presAssocID="{20B0CCB8-B51A-4D65-BD5B-9B7CA718ADDC}" presName="spaceBetweenRectangles" presStyleCnt="0"/>
      <dgm:spPr/>
    </dgm:pt>
    <dgm:pt modelId="{55DDF963-EE8A-4080-8D8B-3622B914E1A2}" type="pres">
      <dgm:prSet presAssocID="{D5C72E35-574E-4688-97BA-F3ACD560F1E1}" presName="parentLin" presStyleCnt="0"/>
      <dgm:spPr/>
    </dgm:pt>
    <dgm:pt modelId="{E3F4AAC2-76C4-4782-92D6-63372683D9BC}" type="pres">
      <dgm:prSet presAssocID="{D5C72E35-574E-4688-97BA-F3ACD560F1E1}" presName="parentLeftMargin" presStyleLbl="node1" presStyleIdx="0" presStyleCnt="3"/>
      <dgm:spPr/>
    </dgm:pt>
    <dgm:pt modelId="{580B1C0A-273F-4B8F-BD97-0ED01D74F90B}" type="pres">
      <dgm:prSet presAssocID="{D5C72E35-574E-4688-97BA-F3ACD560F1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61ABAC-A42B-4852-99F8-71171C26A5F2}" type="pres">
      <dgm:prSet presAssocID="{D5C72E35-574E-4688-97BA-F3ACD560F1E1}" presName="negativeSpace" presStyleCnt="0"/>
      <dgm:spPr/>
    </dgm:pt>
    <dgm:pt modelId="{23826B02-B43D-46E8-94F5-02744C4134A7}" type="pres">
      <dgm:prSet presAssocID="{D5C72E35-574E-4688-97BA-F3ACD560F1E1}" presName="childText" presStyleLbl="conFgAcc1" presStyleIdx="1" presStyleCnt="3">
        <dgm:presLayoutVars>
          <dgm:bulletEnabled val="1"/>
        </dgm:presLayoutVars>
      </dgm:prSet>
      <dgm:spPr/>
    </dgm:pt>
    <dgm:pt modelId="{8902157D-96AE-4463-9111-3F1C9E498278}" type="pres">
      <dgm:prSet presAssocID="{7205F8E4-8099-4939-89E0-90B1603F36CE}" presName="spaceBetweenRectangles" presStyleCnt="0"/>
      <dgm:spPr/>
    </dgm:pt>
    <dgm:pt modelId="{C9E2444A-ABBC-4B08-883B-7EEE8B66CAD0}" type="pres">
      <dgm:prSet presAssocID="{3E23BA57-4F3B-4EDA-A9D0-056370381C31}" presName="parentLin" presStyleCnt="0"/>
      <dgm:spPr/>
    </dgm:pt>
    <dgm:pt modelId="{B61604AE-E17C-4AA4-9040-DA77032CA1A4}" type="pres">
      <dgm:prSet presAssocID="{3E23BA57-4F3B-4EDA-A9D0-056370381C31}" presName="parentLeftMargin" presStyleLbl="node1" presStyleIdx="1" presStyleCnt="3"/>
      <dgm:spPr/>
    </dgm:pt>
    <dgm:pt modelId="{0C710A39-BA30-42A0-9629-28CA6006EB9E}" type="pres">
      <dgm:prSet presAssocID="{3E23BA57-4F3B-4EDA-A9D0-056370381C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7668CAA-CEE8-41E1-8595-6EB8DC200EAB}" type="pres">
      <dgm:prSet presAssocID="{3E23BA57-4F3B-4EDA-A9D0-056370381C31}" presName="negativeSpace" presStyleCnt="0"/>
      <dgm:spPr/>
    </dgm:pt>
    <dgm:pt modelId="{DD651126-28AA-4EDB-828E-36C3F06ED41F}" type="pres">
      <dgm:prSet presAssocID="{3E23BA57-4F3B-4EDA-A9D0-056370381C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317705-C8B4-4D5D-AB37-75C7F09E1009}" srcId="{3E23BA57-4F3B-4EDA-A9D0-056370381C31}" destId="{96BDE9AB-7F97-4229-9836-DBAD6389220F}" srcOrd="13" destOrd="0" parTransId="{76A8189D-A344-4F12-B1FA-EE48C5E7F9E9}" sibTransId="{BB106ECB-08E3-410C-B9D4-AFBC82447124}"/>
    <dgm:cxn modelId="{A566A106-D38E-4CE1-8E1F-57A53E2D77E8}" srcId="{3E23BA57-4F3B-4EDA-A9D0-056370381C31}" destId="{CB06A4C1-924C-4ABD-BA89-387651B3C4FC}" srcOrd="1" destOrd="0" parTransId="{3645A552-D947-4096-9325-FC61CAA69AFC}" sibTransId="{CC23FB8F-6B32-428F-BD52-3098F12D8D49}"/>
    <dgm:cxn modelId="{47E93107-A181-4545-95F6-0EE16E801C13}" type="presOf" srcId="{CB06A4C1-924C-4ABD-BA89-387651B3C4FC}" destId="{DD651126-28AA-4EDB-828E-36C3F06ED41F}" srcOrd="0" destOrd="1" presId="urn:microsoft.com/office/officeart/2005/8/layout/list1"/>
    <dgm:cxn modelId="{2B73E407-9F54-42B6-8CD1-3B986AAD519D}" srcId="{BC173A0C-BF22-47BF-A7D7-8FF6D96F233A}" destId="{9077B109-4F4E-4B1A-A43F-8E96B0736C73}" srcOrd="1" destOrd="0" parTransId="{C24E3E2A-C511-4068-9BCE-1CCA76F98857}" sibTransId="{036A13FE-0EA5-4AF7-A5E8-519AE9325BCE}"/>
    <dgm:cxn modelId="{2F29670B-752F-486A-968D-2D053A1FC26F}" srcId="{3E23BA57-4F3B-4EDA-A9D0-056370381C31}" destId="{346216B6-D6C5-41B4-B474-07F52C49BD08}" srcOrd="2" destOrd="0" parTransId="{14B7890C-FC06-4CB6-9DFE-026159B619C5}" sibTransId="{0DF6BB25-29D9-4F67-A8B6-19DAC2FC50B2}"/>
    <dgm:cxn modelId="{9A14FA0D-AF3F-453F-BD72-0B68B4088635}" type="presOf" srcId="{B80BA80F-E391-49D7-92F3-FCF4297970D8}" destId="{1F7CBB87-0D7A-4842-9510-A7D2C4B84CC5}" srcOrd="0" destOrd="0" presId="urn:microsoft.com/office/officeart/2005/8/layout/list1"/>
    <dgm:cxn modelId="{4521810F-F6E9-4202-BB5D-BF0625E26DFA}" type="presOf" srcId="{5803BC5F-46B0-45F3-A5B6-4D872AFC23C9}" destId="{DD651126-28AA-4EDB-828E-36C3F06ED41F}" srcOrd="0" destOrd="7" presId="urn:microsoft.com/office/officeart/2005/8/layout/list1"/>
    <dgm:cxn modelId="{92CD3512-44F8-4970-958D-549894F5D3C8}" srcId="{3E23BA57-4F3B-4EDA-A9D0-056370381C31}" destId="{72CC874A-EE78-4D9A-A46C-188B48B3E651}" srcOrd="10" destOrd="0" parTransId="{F0CD063C-FF96-464D-9415-C2FD4380BAC1}" sibTransId="{AE6945E0-3DB3-4BBF-A296-93AF1F8EE805}"/>
    <dgm:cxn modelId="{52AC4E1A-DF7B-44A6-A7AC-9462C2E5A1FA}" type="presOf" srcId="{045EB3F2-BF32-4F7D-ABDA-948F0AF92FCB}" destId="{DD651126-28AA-4EDB-828E-36C3F06ED41F}" srcOrd="0" destOrd="9" presId="urn:microsoft.com/office/officeart/2005/8/layout/list1"/>
    <dgm:cxn modelId="{B3316A2A-6F97-4955-8AC8-C83A06CD48A1}" type="presOf" srcId="{4C7C88FF-1E98-4C3B-B0F2-CF4962DCEFA3}" destId="{DD651126-28AA-4EDB-828E-36C3F06ED41F}" srcOrd="0" destOrd="0" presId="urn:microsoft.com/office/officeart/2005/8/layout/list1"/>
    <dgm:cxn modelId="{E5CB8F36-2432-4197-A787-B3E41B5D5B02}" type="presOf" srcId="{D5C72E35-574E-4688-97BA-F3ACD560F1E1}" destId="{580B1C0A-273F-4B8F-BD97-0ED01D74F90B}" srcOrd="1" destOrd="0" presId="urn:microsoft.com/office/officeart/2005/8/layout/list1"/>
    <dgm:cxn modelId="{97280E3B-6EB6-484E-B55E-3327F1B4108F}" srcId="{BC173A0C-BF22-47BF-A7D7-8FF6D96F233A}" destId="{F030696E-C76F-4701-8486-884E1356F9A2}" srcOrd="3" destOrd="0" parTransId="{D2E03DED-314D-417C-812A-75246F36F9FE}" sibTransId="{8B1E956F-430E-4717-85C8-567791731CCA}"/>
    <dgm:cxn modelId="{1848B95D-50D9-4E8D-907B-C2F15F7532BE}" type="presOf" srcId="{346216B6-D6C5-41B4-B474-07F52C49BD08}" destId="{DD651126-28AA-4EDB-828E-36C3F06ED41F}" srcOrd="0" destOrd="2" presId="urn:microsoft.com/office/officeart/2005/8/layout/list1"/>
    <dgm:cxn modelId="{8FCD2061-01EE-4264-9135-D2B75C088C89}" type="presOf" srcId="{3EF86427-62E7-4EE5-93D9-C601211A1073}" destId="{DD651126-28AA-4EDB-828E-36C3F06ED41F}" srcOrd="0" destOrd="3" presId="urn:microsoft.com/office/officeart/2005/8/layout/list1"/>
    <dgm:cxn modelId="{6FA7C064-7B4D-4614-AA8E-DB92AC00ECC6}" type="presOf" srcId="{320F0D60-9BE8-4857-834A-BE7DBA88E44F}" destId="{C7933BA5-C660-4070-81D8-2CACFF44D38C}" srcOrd="0" destOrd="2" presId="urn:microsoft.com/office/officeart/2005/8/layout/list1"/>
    <dgm:cxn modelId="{EB3E7C68-DBD2-402D-9F2D-E5F76F6D581D}" type="presOf" srcId="{A291AA08-6D78-4480-934F-B8218D62BD80}" destId="{DD651126-28AA-4EDB-828E-36C3F06ED41F}" srcOrd="0" destOrd="11" presId="urn:microsoft.com/office/officeart/2005/8/layout/list1"/>
    <dgm:cxn modelId="{840A0069-00B5-4789-A742-D5FC00C02A84}" type="presOf" srcId="{F030696E-C76F-4701-8486-884E1356F9A2}" destId="{C7933BA5-C660-4070-81D8-2CACFF44D38C}" srcOrd="0" destOrd="3" presId="urn:microsoft.com/office/officeart/2005/8/layout/list1"/>
    <dgm:cxn modelId="{5816D06B-24FA-408C-BCDF-6CC3B142FE51}" type="presOf" srcId="{9077B109-4F4E-4B1A-A43F-8E96B0736C73}" destId="{C7933BA5-C660-4070-81D8-2CACFF44D38C}" srcOrd="0" destOrd="1" presId="urn:microsoft.com/office/officeart/2005/8/layout/list1"/>
    <dgm:cxn modelId="{1608B76E-F795-463B-96F9-3B417FDBB43A}" srcId="{3E23BA57-4F3B-4EDA-A9D0-056370381C31}" destId="{A291AA08-6D78-4480-934F-B8218D62BD80}" srcOrd="11" destOrd="0" parTransId="{EA297769-8201-4808-A143-27974EDF8D05}" sibTransId="{A51DB764-4CC2-4E7E-8A9D-3427F45FCFCB}"/>
    <dgm:cxn modelId="{7DFAD272-5924-42AF-BDBA-B317CCDF7DF7}" srcId="{D5C72E35-574E-4688-97BA-F3ACD560F1E1}" destId="{8DC3F82E-078A-4323-8966-70DB1ED5284D}" srcOrd="0" destOrd="0" parTransId="{C9FB1BD4-F070-4290-BCD8-60B56BA49035}" sibTransId="{E5DF7264-CE2A-4BC3-AD7C-F04FB5CE3EF6}"/>
    <dgm:cxn modelId="{79963154-A885-4DE4-8F55-704ECC397CD8}" srcId="{B80BA80F-E391-49D7-92F3-FCF4297970D8}" destId="{BC173A0C-BF22-47BF-A7D7-8FF6D96F233A}" srcOrd="0" destOrd="0" parTransId="{813A15C9-8307-4861-B1DB-3868EAF381B2}" sibTransId="{20B0CCB8-B51A-4D65-BD5B-9B7CA718ADDC}"/>
    <dgm:cxn modelId="{2CEEEB83-7E4C-482B-AB10-D57B6C9080C7}" srcId="{3E23BA57-4F3B-4EDA-A9D0-056370381C31}" destId="{1EE20CEB-A1A7-4E47-BCD0-CE3DFBFE796B}" srcOrd="5" destOrd="0" parTransId="{BB9D3BA8-B806-4D60-8FD4-C966F1C4F993}" sibTransId="{27949A99-67ED-4F94-9487-52449D7F4286}"/>
    <dgm:cxn modelId="{A7157787-99AA-4795-95C7-485C9503A924}" srcId="{3E23BA57-4F3B-4EDA-A9D0-056370381C31}" destId="{A8FCA248-AB0E-4F5B-8AF3-74B18485FFCF}" srcOrd="8" destOrd="0" parTransId="{CEC36F32-36C6-4CB7-9AED-86B139630BE4}" sibTransId="{1B6D8E60-9E67-4336-BABC-38F642F7CD37}"/>
    <dgm:cxn modelId="{561D168F-F7EE-4B8F-B326-C1BA6EF33E82}" srcId="{B80BA80F-E391-49D7-92F3-FCF4297970D8}" destId="{D5C72E35-574E-4688-97BA-F3ACD560F1E1}" srcOrd="1" destOrd="0" parTransId="{B21C3939-A809-4438-9B9F-1BA728108234}" sibTransId="{7205F8E4-8099-4939-89E0-90B1603F36CE}"/>
    <dgm:cxn modelId="{4703A090-1CA9-4196-AE41-FD8A097920CC}" srcId="{3E23BA57-4F3B-4EDA-A9D0-056370381C31}" destId="{3EF86427-62E7-4EE5-93D9-C601211A1073}" srcOrd="3" destOrd="0" parTransId="{F476CA61-087E-4717-A006-C3E5585CF9B8}" sibTransId="{BEE406E9-165A-4978-BA89-D2BAB1E6673A}"/>
    <dgm:cxn modelId="{A3FAB190-9AE6-4C0F-B622-0D889313EFB4}" type="presOf" srcId="{3E23BA57-4F3B-4EDA-A9D0-056370381C31}" destId="{0C710A39-BA30-42A0-9629-28CA6006EB9E}" srcOrd="1" destOrd="0" presId="urn:microsoft.com/office/officeart/2005/8/layout/list1"/>
    <dgm:cxn modelId="{E7D9A794-A27A-4864-9F83-8141E96D2C89}" type="presOf" srcId="{BC173A0C-BF22-47BF-A7D7-8FF6D96F233A}" destId="{43E339B1-4ED7-499E-B222-FB4C53D75B09}" srcOrd="0" destOrd="0" presId="urn:microsoft.com/office/officeart/2005/8/layout/list1"/>
    <dgm:cxn modelId="{3D648996-B519-4CC2-B16E-9F74BB6198F3}" type="presOf" srcId="{BC173A0C-BF22-47BF-A7D7-8FF6D96F233A}" destId="{8F6E7860-9106-4E30-824B-BC8FC0645868}" srcOrd="1" destOrd="0" presId="urn:microsoft.com/office/officeart/2005/8/layout/list1"/>
    <dgm:cxn modelId="{792183AF-91DE-439F-87B7-A8BA7DB39EBC}" type="presOf" srcId="{EDE43901-E1CF-47FD-94C0-F1AB7FBD8C7F}" destId="{DD651126-28AA-4EDB-828E-36C3F06ED41F}" srcOrd="0" destOrd="4" presId="urn:microsoft.com/office/officeart/2005/8/layout/list1"/>
    <dgm:cxn modelId="{C379A9AF-67C2-4793-BA26-F44818F5E070}" type="presOf" srcId="{A8FCA248-AB0E-4F5B-8AF3-74B18485FFCF}" destId="{DD651126-28AA-4EDB-828E-36C3F06ED41F}" srcOrd="0" destOrd="8" presId="urn:microsoft.com/office/officeart/2005/8/layout/list1"/>
    <dgm:cxn modelId="{CE68F6AF-6F26-496B-9495-FB0FAC5756B4}" srcId="{3E23BA57-4F3B-4EDA-A9D0-056370381C31}" destId="{EDE43901-E1CF-47FD-94C0-F1AB7FBD8C7F}" srcOrd="4" destOrd="0" parTransId="{9668717E-58BC-4853-91FD-F0074685810E}" sibTransId="{EABDC7BA-DE62-4920-BEF2-E8FDAFD8C927}"/>
    <dgm:cxn modelId="{2F06F0B6-93C3-4CFF-A60A-FA91A55BF5B1}" type="presOf" srcId="{35751290-35E3-4BC3-B330-7162B9A1FACB}" destId="{C7933BA5-C660-4070-81D8-2CACFF44D38C}" srcOrd="0" destOrd="0" presId="urn:microsoft.com/office/officeart/2005/8/layout/list1"/>
    <dgm:cxn modelId="{12F332B7-7DED-41F6-A985-80AAF206B5F6}" srcId="{3E23BA57-4F3B-4EDA-A9D0-056370381C31}" destId="{5803BC5F-46B0-45F3-A5B6-4D872AFC23C9}" srcOrd="7" destOrd="0" parTransId="{AA33757A-7ADD-4C40-B974-71FF60843A0B}" sibTransId="{2666194B-DC57-475D-BDE2-B5982B124C06}"/>
    <dgm:cxn modelId="{A3B37ABA-1687-4BFF-A59C-C581EE456F48}" type="presOf" srcId="{8DC3F82E-078A-4323-8966-70DB1ED5284D}" destId="{23826B02-B43D-46E8-94F5-02744C4134A7}" srcOrd="0" destOrd="0" presId="urn:microsoft.com/office/officeart/2005/8/layout/list1"/>
    <dgm:cxn modelId="{57B44AC1-57B6-44B3-ABEA-78BE8145D369}" srcId="{3E23BA57-4F3B-4EDA-A9D0-056370381C31}" destId="{0ACABC49-C9EF-475B-BB0C-DB21EE3828F6}" srcOrd="6" destOrd="0" parTransId="{DF42D7BB-3672-4F57-8531-D6F3251C7A3E}" sibTransId="{A351C4B8-3BE5-4692-8B37-4BA4E80E5FE6}"/>
    <dgm:cxn modelId="{B4B1B8C3-660A-4FF8-820C-0845162D8E7B}" type="presOf" srcId="{D5C72E35-574E-4688-97BA-F3ACD560F1E1}" destId="{E3F4AAC2-76C4-4782-92D6-63372683D9BC}" srcOrd="0" destOrd="0" presId="urn:microsoft.com/office/officeart/2005/8/layout/list1"/>
    <dgm:cxn modelId="{2472F4CA-96AB-4312-94D4-37968616B306}" type="presOf" srcId="{3E23BA57-4F3B-4EDA-A9D0-056370381C31}" destId="{B61604AE-E17C-4AA4-9040-DA77032CA1A4}" srcOrd="0" destOrd="0" presId="urn:microsoft.com/office/officeart/2005/8/layout/list1"/>
    <dgm:cxn modelId="{3715ABCF-6A22-40A0-9B8B-FBCE5558C243}" srcId="{B80BA80F-E391-49D7-92F3-FCF4297970D8}" destId="{3E23BA57-4F3B-4EDA-A9D0-056370381C31}" srcOrd="2" destOrd="0" parTransId="{00948552-CEDB-444D-87C3-6245285D50AE}" sibTransId="{EE461985-90D0-4CBA-8399-78F714D34BCB}"/>
    <dgm:cxn modelId="{E708F0D0-B3B7-4FBC-AE97-907BA1188B65}" srcId="{3E23BA57-4F3B-4EDA-A9D0-056370381C31}" destId="{4C7C88FF-1E98-4C3B-B0F2-CF4962DCEFA3}" srcOrd="0" destOrd="0" parTransId="{7EAEDDF9-1998-428E-AA02-6708472FBE07}" sibTransId="{511877FA-B9BE-4688-A3A4-C42445DB2119}"/>
    <dgm:cxn modelId="{AC9E07D6-3915-4416-BDF7-B7846B3D01F2}" type="presOf" srcId="{1EE20CEB-A1A7-4E47-BCD0-CE3DFBFE796B}" destId="{DD651126-28AA-4EDB-828E-36C3F06ED41F}" srcOrd="0" destOrd="5" presId="urn:microsoft.com/office/officeart/2005/8/layout/list1"/>
    <dgm:cxn modelId="{F407C9DF-B832-4D37-AAE3-439F230B5A1E}" srcId="{BC173A0C-BF22-47BF-A7D7-8FF6D96F233A}" destId="{35751290-35E3-4BC3-B330-7162B9A1FACB}" srcOrd="0" destOrd="0" parTransId="{CD94EC15-1E8D-443F-86EB-3DC0EC686039}" sibTransId="{3796CC98-B782-43C0-A742-F4FB51B305CF}"/>
    <dgm:cxn modelId="{3F4EA1E5-3745-43E0-9651-5BED93749A30}" type="presOf" srcId="{1A669F90-ED4A-4F01-AC8E-29A08CCF4629}" destId="{DD651126-28AA-4EDB-828E-36C3F06ED41F}" srcOrd="0" destOrd="12" presId="urn:microsoft.com/office/officeart/2005/8/layout/list1"/>
    <dgm:cxn modelId="{6B08BDE6-5D3E-47A8-A2EC-1C515BA486E4}" srcId="{3E23BA57-4F3B-4EDA-A9D0-056370381C31}" destId="{045EB3F2-BF32-4F7D-ABDA-948F0AF92FCB}" srcOrd="9" destOrd="0" parTransId="{EAFA3225-70DE-4647-8F19-FB5F61755563}" sibTransId="{5D73DA8B-2815-4DC1-9212-B4857C2E9E8B}"/>
    <dgm:cxn modelId="{DDD69AE8-50E7-415E-8F35-2978BDC475D7}" srcId="{3E23BA57-4F3B-4EDA-A9D0-056370381C31}" destId="{1A669F90-ED4A-4F01-AC8E-29A08CCF4629}" srcOrd="12" destOrd="0" parTransId="{008F2814-EC1A-4EBE-9979-BC6BF2143C16}" sibTransId="{71533627-F56D-48F5-B129-21083C55215D}"/>
    <dgm:cxn modelId="{44001EE9-4720-4073-B06A-2B433BC8E3A1}" type="presOf" srcId="{0ACABC49-C9EF-475B-BB0C-DB21EE3828F6}" destId="{DD651126-28AA-4EDB-828E-36C3F06ED41F}" srcOrd="0" destOrd="6" presId="urn:microsoft.com/office/officeart/2005/8/layout/list1"/>
    <dgm:cxn modelId="{50FD3FEE-0D34-483D-81CD-749468DF0C99}" srcId="{BC173A0C-BF22-47BF-A7D7-8FF6D96F233A}" destId="{320F0D60-9BE8-4857-834A-BE7DBA88E44F}" srcOrd="2" destOrd="0" parTransId="{472CA992-ABA2-4F7D-B5C2-3D1241ED5E80}" sibTransId="{1A61857E-284E-41D3-9BB5-0D0C1588FF05}"/>
    <dgm:cxn modelId="{DFDA0AEF-ABE7-42C9-9EF8-4DE93AA75E32}" type="presOf" srcId="{72CC874A-EE78-4D9A-A46C-188B48B3E651}" destId="{DD651126-28AA-4EDB-828E-36C3F06ED41F}" srcOrd="0" destOrd="10" presId="urn:microsoft.com/office/officeart/2005/8/layout/list1"/>
    <dgm:cxn modelId="{0EA888F1-4F41-4010-949B-C0D99521AD15}" type="presOf" srcId="{96BDE9AB-7F97-4229-9836-DBAD6389220F}" destId="{DD651126-28AA-4EDB-828E-36C3F06ED41F}" srcOrd="0" destOrd="13" presId="urn:microsoft.com/office/officeart/2005/8/layout/list1"/>
    <dgm:cxn modelId="{513E4E54-CADE-4479-8CD7-C1E8630B294D}" type="presParOf" srcId="{1F7CBB87-0D7A-4842-9510-A7D2C4B84CC5}" destId="{CEBE1179-E194-4F33-9FA1-9A1E3DE5BBE6}" srcOrd="0" destOrd="0" presId="urn:microsoft.com/office/officeart/2005/8/layout/list1"/>
    <dgm:cxn modelId="{5BF35347-B575-4B4A-836E-5CFF422AF9F3}" type="presParOf" srcId="{CEBE1179-E194-4F33-9FA1-9A1E3DE5BBE6}" destId="{43E339B1-4ED7-499E-B222-FB4C53D75B09}" srcOrd="0" destOrd="0" presId="urn:microsoft.com/office/officeart/2005/8/layout/list1"/>
    <dgm:cxn modelId="{27E821EB-CDDE-4D5E-8535-4CCF1C9E7632}" type="presParOf" srcId="{CEBE1179-E194-4F33-9FA1-9A1E3DE5BBE6}" destId="{8F6E7860-9106-4E30-824B-BC8FC0645868}" srcOrd="1" destOrd="0" presId="urn:microsoft.com/office/officeart/2005/8/layout/list1"/>
    <dgm:cxn modelId="{0BFC2BE5-AE78-4B2A-8274-BC17E346478F}" type="presParOf" srcId="{1F7CBB87-0D7A-4842-9510-A7D2C4B84CC5}" destId="{8FF7023A-22F8-46EB-BEF5-571B6D2B8C21}" srcOrd="1" destOrd="0" presId="urn:microsoft.com/office/officeart/2005/8/layout/list1"/>
    <dgm:cxn modelId="{CF9E3A9E-58CF-478F-A3E9-879B029C9A46}" type="presParOf" srcId="{1F7CBB87-0D7A-4842-9510-A7D2C4B84CC5}" destId="{C7933BA5-C660-4070-81D8-2CACFF44D38C}" srcOrd="2" destOrd="0" presId="urn:microsoft.com/office/officeart/2005/8/layout/list1"/>
    <dgm:cxn modelId="{D139D2FA-0A12-4647-9F59-F09E21F81C1F}" type="presParOf" srcId="{1F7CBB87-0D7A-4842-9510-A7D2C4B84CC5}" destId="{0F77CC4A-07F6-4A4F-AA1B-93B44C69B57B}" srcOrd="3" destOrd="0" presId="urn:microsoft.com/office/officeart/2005/8/layout/list1"/>
    <dgm:cxn modelId="{104A1613-6EA6-4E73-802F-BE0C0E8BB9DB}" type="presParOf" srcId="{1F7CBB87-0D7A-4842-9510-A7D2C4B84CC5}" destId="{55DDF963-EE8A-4080-8D8B-3622B914E1A2}" srcOrd="4" destOrd="0" presId="urn:microsoft.com/office/officeart/2005/8/layout/list1"/>
    <dgm:cxn modelId="{6604AA57-2B22-467B-AD53-A07CAF3CBD9D}" type="presParOf" srcId="{55DDF963-EE8A-4080-8D8B-3622B914E1A2}" destId="{E3F4AAC2-76C4-4782-92D6-63372683D9BC}" srcOrd="0" destOrd="0" presId="urn:microsoft.com/office/officeart/2005/8/layout/list1"/>
    <dgm:cxn modelId="{92F71BDB-30B1-4AF9-856C-660CB8240473}" type="presParOf" srcId="{55DDF963-EE8A-4080-8D8B-3622B914E1A2}" destId="{580B1C0A-273F-4B8F-BD97-0ED01D74F90B}" srcOrd="1" destOrd="0" presId="urn:microsoft.com/office/officeart/2005/8/layout/list1"/>
    <dgm:cxn modelId="{52477F9C-C902-4109-92DC-CDFD84919907}" type="presParOf" srcId="{1F7CBB87-0D7A-4842-9510-A7D2C4B84CC5}" destId="{AD61ABAC-A42B-4852-99F8-71171C26A5F2}" srcOrd="5" destOrd="0" presId="urn:microsoft.com/office/officeart/2005/8/layout/list1"/>
    <dgm:cxn modelId="{133E91A9-3054-43F3-A64C-B583AFD2B662}" type="presParOf" srcId="{1F7CBB87-0D7A-4842-9510-A7D2C4B84CC5}" destId="{23826B02-B43D-46E8-94F5-02744C4134A7}" srcOrd="6" destOrd="0" presId="urn:microsoft.com/office/officeart/2005/8/layout/list1"/>
    <dgm:cxn modelId="{87C144D4-5FF8-4349-BB04-176854775FC7}" type="presParOf" srcId="{1F7CBB87-0D7A-4842-9510-A7D2C4B84CC5}" destId="{8902157D-96AE-4463-9111-3F1C9E498278}" srcOrd="7" destOrd="0" presId="urn:microsoft.com/office/officeart/2005/8/layout/list1"/>
    <dgm:cxn modelId="{A38AB90F-26D3-43B8-BBBD-B8BAB0F24843}" type="presParOf" srcId="{1F7CBB87-0D7A-4842-9510-A7D2C4B84CC5}" destId="{C9E2444A-ABBC-4B08-883B-7EEE8B66CAD0}" srcOrd="8" destOrd="0" presId="urn:microsoft.com/office/officeart/2005/8/layout/list1"/>
    <dgm:cxn modelId="{2A9899DB-9476-4111-A852-66621A77E075}" type="presParOf" srcId="{C9E2444A-ABBC-4B08-883B-7EEE8B66CAD0}" destId="{B61604AE-E17C-4AA4-9040-DA77032CA1A4}" srcOrd="0" destOrd="0" presId="urn:microsoft.com/office/officeart/2005/8/layout/list1"/>
    <dgm:cxn modelId="{E40B9EF6-8E10-4EBE-BC85-F734C279B21E}" type="presParOf" srcId="{C9E2444A-ABBC-4B08-883B-7EEE8B66CAD0}" destId="{0C710A39-BA30-42A0-9629-28CA6006EB9E}" srcOrd="1" destOrd="0" presId="urn:microsoft.com/office/officeart/2005/8/layout/list1"/>
    <dgm:cxn modelId="{4FE9354F-7783-447B-86D4-FD60BBB50CC4}" type="presParOf" srcId="{1F7CBB87-0D7A-4842-9510-A7D2C4B84CC5}" destId="{07668CAA-CEE8-41E1-8595-6EB8DC200EAB}" srcOrd="9" destOrd="0" presId="urn:microsoft.com/office/officeart/2005/8/layout/list1"/>
    <dgm:cxn modelId="{B3DDA96F-7814-44F8-9E0E-A557FD7AC2CD}" type="presParOf" srcId="{1F7CBB87-0D7A-4842-9510-A7D2C4B84CC5}" destId="{DD651126-28AA-4EDB-828E-36C3F06ED4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80BA80F-E391-49D7-92F3-FCF4297970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73A0C-BF22-47BF-A7D7-8FF6D96F233A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Часто встречающиеся ошибки</a:t>
          </a:r>
        </a:p>
      </dgm:t>
    </dgm:pt>
    <dgm:pt modelId="{813A15C9-8307-4861-B1DB-3868EAF381B2}" type="parTrans" cxnId="{79963154-A885-4DE4-8F55-704ECC397CD8}">
      <dgm:prSet/>
      <dgm:spPr/>
      <dgm:t>
        <a:bodyPr/>
        <a:lstStyle/>
        <a:p>
          <a:endParaRPr lang="ru-RU" sz="1400"/>
        </a:p>
      </dgm:t>
    </dgm:pt>
    <dgm:pt modelId="{20B0CCB8-B51A-4D65-BD5B-9B7CA718ADDC}" type="sibTrans" cxnId="{79963154-A885-4DE4-8F55-704ECC397CD8}">
      <dgm:prSet/>
      <dgm:spPr/>
      <dgm:t>
        <a:bodyPr/>
        <a:lstStyle/>
        <a:p>
          <a:endParaRPr lang="ru-RU" sz="1400"/>
        </a:p>
      </dgm:t>
    </dgm:pt>
    <dgm:pt modelId="{D5C72E35-574E-4688-97BA-F3ACD560F1E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gm:t>
    </dgm:pt>
    <dgm:pt modelId="{B21C3939-A809-4438-9B9F-1BA728108234}" type="parTrans" cxnId="{561D168F-F7EE-4B8F-B326-C1BA6EF33E82}">
      <dgm:prSet/>
      <dgm:spPr/>
      <dgm:t>
        <a:bodyPr/>
        <a:lstStyle/>
        <a:p>
          <a:endParaRPr lang="ru-RU" sz="1400"/>
        </a:p>
      </dgm:t>
    </dgm:pt>
    <dgm:pt modelId="{7205F8E4-8099-4939-89E0-90B1603F36CE}" type="sibTrans" cxnId="{561D168F-F7EE-4B8F-B326-C1BA6EF33E82}">
      <dgm:prSet/>
      <dgm:spPr/>
      <dgm:t>
        <a:bodyPr/>
        <a:lstStyle/>
        <a:p>
          <a:endParaRPr lang="ru-RU" sz="1400"/>
        </a:p>
      </dgm:t>
    </dgm:pt>
    <dgm:pt modelId="{35751290-35E3-4BC3-B330-7162B9A1FAC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Несвоевременное отражение данных на счетах учета по санкционированию</a:t>
          </a:r>
        </a:p>
      </dgm:t>
    </dgm:pt>
    <dgm:pt modelId="{CD94EC15-1E8D-443F-86EB-3DC0EC686039}" type="parTrans" cxnId="{F407C9DF-B832-4D37-AAE3-439F230B5A1E}">
      <dgm:prSet/>
      <dgm:spPr/>
      <dgm:t>
        <a:bodyPr/>
        <a:lstStyle/>
        <a:p>
          <a:endParaRPr lang="ru-RU"/>
        </a:p>
      </dgm:t>
    </dgm:pt>
    <dgm:pt modelId="{3796CC98-B782-43C0-A742-F4FB51B305CF}" type="sibTrans" cxnId="{F407C9DF-B832-4D37-AAE3-439F230B5A1E}">
      <dgm:prSet/>
      <dgm:spPr/>
      <dgm:t>
        <a:bodyPr/>
        <a:lstStyle/>
        <a:p>
          <a:endParaRPr lang="ru-RU"/>
        </a:p>
      </dgm:t>
    </dgm:pt>
    <dgm:pt modelId="{9077B109-4F4E-4B1A-A43F-8E96B0736C7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Неверное отражение показателей на счетах учета по санкционированию в разрезе КБК/КОСГУ</a:t>
          </a:r>
        </a:p>
      </dgm:t>
    </dgm:pt>
    <dgm:pt modelId="{C24E3E2A-C511-4068-9BCE-1CCA76F98857}" type="parTrans" cxnId="{2B73E407-9F54-42B6-8CD1-3B986AAD519D}">
      <dgm:prSet/>
      <dgm:spPr/>
      <dgm:t>
        <a:bodyPr/>
        <a:lstStyle/>
        <a:p>
          <a:endParaRPr lang="ru-RU"/>
        </a:p>
      </dgm:t>
    </dgm:pt>
    <dgm:pt modelId="{036A13FE-0EA5-4AF7-A5E8-519AE9325BCE}" type="sibTrans" cxnId="{2B73E407-9F54-42B6-8CD1-3B986AAD519D}">
      <dgm:prSet/>
      <dgm:spPr/>
      <dgm:t>
        <a:bodyPr/>
        <a:lstStyle/>
        <a:p>
          <a:endParaRPr lang="ru-RU"/>
        </a:p>
      </dgm:t>
    </dgm:pt>
    <dgm:pt modelId="{8DC3F82E-078A-4323-8966-70DB1ED5284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200" dirty="0"/>
            <a:t>Нарушение порядка принятия бюджетных обязательств. КоАП РФ Статья 15.15.10.</a:t>
          </a:r>
        </a:p>
      </dgm:t>
    </dgm:pt>
    <dgm:pt modelId="{C9FB1BD4-F070-4290-BCD8-60B56BA49035}" type="parTrans" cxnId="{7DFAD272-5924-42AF-BDBA-B317CCDF7DF7}">
      <dgm:prSet/>
      <dgm:spPr/>
      <dgm:t>
        <a:bodyPr/>
        <a:lstStyle/>
        <a:p>
          <a:endParaRPr lang="ru-RU"/>
        </a:p>
      </dgm:t>
    </dgm:pt>
    <dgm:pt modelId="{E5DF7264-CE2A-4BC3-AD7C-F04FB5CE3EF6}" type="sibTrans" cxnId="{7DFAD272-5924-42AF-BDBA-B317CCDF7DF7}">
      <dgm:prSet/>
      <dgm:spPr/>
      <dgm:t>
        <a:bodyPr/>
        <a:lstStyle/>
        <a:p>
          <a:endParaRPr lang="ru-RU"/>
        </a:p>
      </dgm:t>
    </dgm:pt>
    <dgm:pt modelId="{3E23BA57-4F3B-4EDA-A9D0-056370381C3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Пример отражения ошибки</a:t>
          </a:r>
        </a:p>
      </dgm:t>
    </dgm:pt>
    <dgm:pt modelId="{00948552-CEDB-444D-87C3-6245285D50AE}" type="parTrans" cxnId="{3715ABCF-6A22-40A0-9B8B-FBCE5558C243}">
      <dgm:prSet/>
      <dgm:spPr/>
      <dgm:t>
        <a:bodyPr/>
        <a:lstStyle/>
        <a:p>
          <a:endParaRPr lang="ru-RU"/>
        </a:p>
      </dgm:t>
    </dgm:pt>
    <dgm:pt modelId="{EE461985-90D0-4CBA-8399-78F714D34BCB}" type="sibTrans" cxnId="{3715ABCF-6A22-40A0-9B8B-FBCE5558C243}">
      <dgm:prSet/>
      <dgm:spPr/>
      <dgm:t>
        <a:bodyPr/>
        <a:lstStyle/>
        <a:p>
          <a:endParaRPr lang="ru-RU"/>
        </a:p>
      </dgm:t>
    </dgm:pt>
    <dgm:pt modelId="{96BDE9AB-7F97-4229-9836-DBAD6389220F}">
      <dgm:prSet/>
      <dgm:spPr/>
      <dgm:t>
        <a:bodyPr/>
        <a:lstStyle/>
        <a:p>
          <a:endParaRPr lang="ru-RU" dirty="0"/>
        </a:p>
      </dgm:t>
    </dgm:pt>
    <dgm:pt modelId="{76A8189D-A344-4F12-B1FA-EE48C5E7F9E9}" type="parTrans" cxnId="{68317705-C8B4-4D5D-AB37-75C7F09E1009}">
      <dgm:prSet/>
      <dgm:spPr/>
      <dgm:t>
        <a:bodyPr/>
        <a:lstStyle/>
        <a:p>
          <a:endParaRPr lang="ru-RU"/>
        </a:p>
      </dgm:t>
    </dgm:pt>
    <dgm:pt modelId="{BB106ECB-08E3-410C-B9D4-AFBC82447124}" type="sibTrans" cxnId="{68317705-C8B4-4D5D-AB37-75C7F09E1009}">
      <dgm:prSet/>
      <dgm:spPr/>
      <dgm:t>
        <a:bodyPr/>
        <a:lstStyle/>
        <a:p>
          <a:endParaRPr lang="ru-RU"/>
        </a:p>
      </dgm:t>
    </dgm:pt>
    <dgm:pt modelId="{4C7C88FF-1E98-4C3B-B0F2-CF4962DCEFA3}">
      <dgm:prSet/>
      <dgm:spPr/>
      <dgm:t>
        <a:bodyPr/>
        <a:lstStyle/>
        <a:p>
          <a:endParaRPr lang="ru-RU"/>
        </a:p>
      </dgm:t>
    </dgm:pt>
    <dgm:pt modelId="{7EAEDDF9-1998-428E-AA02-6708472FBE07}" type="parTrans" cxnId="{E708F0D0-B3B7-4FBC-AE97-907BA1188B65}">
      <dgm:prSet/>
      <dgm:spPr/>
      <dgm:t>
        <a:bodyPr/>
        <a:lstStyle/>
        <a:p>
          <a:endParaRPr lang="ru-RU"/>
        </a:p>
      </dgm:t>
    </dgm:pt>
    <dgm:pt modelId="{511877FA-B9BE-4688-A3A4-C42445DB2119}" type="sibTrans" cxnId="{E708F0D0-B3B7-4FBC-AE97-907BA1188B65}">
      <dgm:prSet/>
      <dgm:spPr/>
      <dgm:t>
        <a:bodyPr/>
        <a:lstStyle/>
        <a:p>
          <a:endParaRPr lang="ru-RU"/>
        </a:p>
      </dgm:t>
    </dgm:pt>
    <dgm:pt modelId="{CB06A4C1-924C-4ABD-BA89-387651B3C4FC}">
      <dgm:prSet/>
      <dgm:spPr/>
      <dgm:t>
        <a:bodyPr/>
        <a:lstStyle/>
        <a:p>
          <a:endParaRPr lang="ru-RU" dirty="0"/>
        </a:p>
      </dgm:t>
    </dgm:pt>
    <dgm:pt modelId="{3645A552-D947-4096-9325-FC61CAA69AFC}" type="parTrans" cxnId="{A566A106-D38E-4CE1-8E1F-57A53E2D77E8}">
      <dgm:prSet/>
      <dgm:spPr/>
      <dgm:t>
        <a:bodyPr/>
        <a:lstStyle/>
        <a:p>
          <a:endParaRPr lang="ru-RU"/>
        </a:p>
      </dgm:t>
    </dgm:pt>
    <dgm:pt modelId="{CC23FB8F-6B32-428F-BD52-3098F12D8D49}" type="sibTrans" cxnId="{A566A106-D38E-4CE1-8E1F-57A53E2D77E8}">
      <dgm:prSet/>
      <dgm:spPr/>
      <dgm:t>
        <a:bodyPr/>
        <a:lstStyle/>
        <a:p>
          <a:endParaRPr lang="ru-RU"/>
        </a:p>
      </dgm:t>
    </dgm:pt>
    <dgm:pt modelId="{346216B6-D6C5-41B4-B474-07F52C49BD08}">
      <dgm:prSet/>
      <dgm:spPr/>
      <dgm:t>
        <a:bodyPr/>
        <a:lstStyle/>
        <a:p>
          <a:endParaRPr lang="ru-RU" dirty="0"/>
        </a:p>
      </dgm:t>
    </dgm:pt>
    <dgm:pt modelId="{14B7890C-FC06-4CB6-9DFE-026159B619C5}" type="parTrans" cxnId="{2F29670B-752F-486A-968D-2D053A1FC26F}">
      <dgm:prSet/>
      <dgm:spPr/>
      <dgm:t>
        <a:bodyPr/>
        <a:lstStyle/>
        <a:p>
          <a:endParaRPr lang="ru-RU"/>
        </a:p>
      </dgm:t>
    </dgm:pt>
    <dgm:pt modelId="{0DF6BB25-29D9-4F67-A8B6-19DAC2FC50B2}" type="sibTrans" cxnId="{2F29670B-752F-486A-968D-2D053A1FC26F}">
      <dgm:prSet/>
      <dgm:spPr/>
      <dgm:t>
        <a:bodyPr/>
        <a:lstStyle/>
        <a:p>
          <a:endParaRPr lang="ru-RU"/>
        </a:p>
      </dgm:t>
    </dgm:pt>
    <dgm:pt modelId="{3EF86427-62E7-4EE5-93D9-C601211A1073}">
      <dgm:prSet/>
      <dgm:spPr/>
      <dgm:t>
        <a:bodyPr/>
        <a:lstStyle/>
        <a:p>
          <a:endParaRPr lang="ru-RU" dirty="0"/>
        </a:p>
      </dgm:t>
    </dgm:pt>
    <dgm:pt modelId="{F476CA61-087E-4717-A006-C3E5585CF9B8}" type="parTrans" cxnId="{4703A090-1CA9-4196-AE41-FD8A097920CC}">
      <dgm:prSet/>
      <dgm:spPr/>
      <dgm:t>
        <a:bodyPr/>
        <a:lstStyle/>
        <a:p>
          <a:endParaRPr lang="ru-RU"/>
        </a:p>
      </dgm:t>
    </dgm:pt>
    <dgm:pt modelId="{BEE406E9-165A-4978-BA89-D2BAB1E6673A}" type="sibTrans" cxnId="{4703A090-1CA9-4196-AE41-FD8A097920CC}">
      <dgm:prSet/>
      <dgm:spPr/>
      <dgm:t>
        <a:bodyPr/>
        <a:lstStyle/>
        <a:p>
          <a:endParaRPr lang="ru-RU"/>
        </a:p>
      </dgm:t>
    </dgm:pt>
    <dgm:pt modelId="{EDE43901-E1CF-47FD-94C0-F1AB7FBD8C7F}">
      <dgm:prSet/>
      <dgm:spPr/>
      <dgm:t>
        <a:bodyPr/>
        <a:lstStyle/>
        <a:p>
          <a:endParaRPr lang="ru-RU" dirty="0"/>
        </a:p>
      </dgm:t>
    </dgm:pt>
    <dgm:pt modelId="{9668717E-58BC-4853-91FD-F0074685810E}" type="parTrans" cxnId="{CE68F6AF-6F26-496B-9495-FB0FAC5756B4}">
      <dgm:prSet/>
      <dgm:spPr/>
      <dgm:t>
        <a:bodyPr/>
        <a:lstStyle/>
        <a:p>
          <a:endParaRPr lang="ru-RU"/>
        </a:p>
      </dgm:t>
    </dgm:pt>
    <dgm:pt modelId="{EABDC7BA-DE62-4920-BEF2-E8FDAFD8C927}" type="sibTrans" cxnId="{CE68F6AF-6F26-496B-9495-FB0FAC5756B4}">
      <dgm:prSet/>
      <dgm:spPr/>
      <dgm:t>
        <a:bodyPr/>
        <a:lstStyle/>
        <a:p>
          <a:endParaRPr lang="ru-RU"/>
        </a:p>
      </dgm:t>
    </dgm:pt>
    <dgm:pt modelId="{1EE20CEB-A1A7-4E47-BCD0-CE3DFBFE796B}">
      <dgm:prSet/>
      <dgm:spPr/>
      <dgm:t>
        <a:bodyPr/>
        <a:lstStyle/>
        <a:p>
          <a:endParaRPr lang="ru-RU" dirty="0"/>
        </a:p>
      </dgm:t>
    </dgm:pt>
    <dgm:pt modelId="{BB9D3BA8-B806-4D60-8FD4-C966F1C4F993}" type="parTrans" cxnId="{2CEEEB83-7E4C-482B-AB10-D57B6C9080C7}">
      <dgm:prSet/>
      <dgm:spPr/>
      <dgm:t>
        <a:bodyPr/>
        <a:lstStyle/>
        <a:p>
          <a:endParaRPr lang="ru-RU"/>
        </a:p>
      </dgm:t>
    </dgm:pt>
    <dgm:pt modelId="{27949A99-67ED-4F94-9487-52449D7F4286}" type="sibTrans" cxnId="{2CEEEB83-7E4C-482B-AB10-D57B6C9080C7}">
      <dgm:prSet/>
      <dgm:spPr/>
      <dgm:t>
        <a:bodyPr/>
        <a:lstStyle/>
        <a:p>
          <a:endParaRPr lang="ru-RU"/>
        </a:p>
      </dgm:t>
    </dgm:pt>
    <dgm:pt modelId="{0ACABC49-C9EF-475B-BB0C-DB21EE3828F6}">
      <dgm:prSet/>
      <dgm:spPr/>
      <dgm:t>
        <a:bodyPr/>
        <a:lstStyle/>
        <a:p>
          <a:endParaRPr lang="ru-RU" dirty="0"/>
        </a:p>
      </dgm:t>
    </dgm:pt>
    <dgm:pt modelId="{DF42D7BB-3672-4F57-8531-D6F3251C7A3E}" type="parTrans" cxnId="{57B44AC1-57B6-44B3-ABEA-78BE8145D369}">
      <dgm:prSet/>
      <dgm:spPr/>
      <dgm:t>
        <a:bodyPr/>
        <a:lstStyle/>
        <a:p>
          <a:endParaRPr lang="ru-RU"/>
        </a:p>
      </dgm:t>
    </dgm:pt>
    <dgm:pt modelId="{A351C4B8-3BE5-4692-8B37-4BA4E80E5FE6}" type="sibTrans" cxnId="{57B44AC1-57B6-44B3-ABEA-78BE8145D369}">
      <dgm:prSet/>
      <dgm:spPr/>
      <dgm:t>
        <a:bodyPr/>
        <a:lstStyle/>
        <a:p>
          <a:endParaRPr lang="ru-RU"/>
        </a:p>
      </dgm:t>
    </dgm:pt>
    <dgm:pt modelId="{5803BC5F-46B0-45F3-A5B6-4D872AFC23C9}">
      <dgm:prSet/>
      <dgm:spPr/>
      <dgm:t>
        <a:bodyPr/>
        <a:lstStyle/>
        <a:p>
          <a:endParaRPr lang="ru-RU" dirty="0"/>
        </a:p>
      </dgm:t>
    </dgm:pt>
    <dgm:pt modelId="{AA33757A-7ADD-4C40-B974-71FF60843A0B}" type="parTrans" cxnId="{12F332B7-7DED-41F6-A985-80AAF206B5F6}">
      <dgm:prSet/>
      <dgm:spPr/>
      <dgm:t>
        <a:bodyPr/>
        <a:lstStyle/>
        <a:p>
          <a:endParaRPr lang="ru-RU"/>
        </a:p>
      </dgm:t>
    </dgm:pt>
    <dgm:pt modelId="{2666194B-DC57-475D-BDE2-B5982B124C06}" type="sibTrans" cxnId="{12F332B7-7DED-41F6-A985-80AAF206B5F6}">
      <dgm:prSet/>
      <dgm:spPr/>
      <dgm:t>
        <a:bodyPr/>
        <a:lstStyle/>
        <a:p>
          <a:endParaRPr lang="ru-RU"/>
        </a:p>
      </dgm:t>
    </dgm:pt>
    <dgm:pt modelId="{A8FCA248-AB0E-4F5B-8AF3-74B18485FFCF}">
      <dgm:prSet/>
      <dgm:spPr/>
      <dgm:t>
        <a:bodyPr/>
        <a:lstStyle/>
        <a:p>
          <a:endParaRPr lang="ru-RU" dirty="0"/>
        </a:p>
      </dgm:t>
    </dgm:pt>
    <dgm:pt modelId="{CEC36F32-36C6-4CB7-9AED-86B139630BE4}" type="parTrans" cxnId="{A7157787-99AA-4795-95C7-485C9503A924}">
      <dgm:prSet/>
      <dgm:spPr/>
      <dgm:t>
        <a:bodyPr/>
        <a:lstStyle/>
        <a:p>
          <a:endParaRPr lang="ru-RU"/>
        </a:p>
      </dgm:t>
    </dgm:pt>
    <dgm:pt modelId="{1B6D8E60-9E67-4336-BABC-38F642F7CD37}" type="sibTrans" cxnId="{A7157787-99AA-4795-95C7-485C9503A924}">
      <dgm:prSet/>
      <dgm:spPr/>
      <dgm:t>
        <a:bodyPr/>
        <a:lstStyle/>
        <a:p>
          <a:endParaRPr lang="ru-RU"/>
        </a:p>
      </dgm:t>
    </dgm:pt>
    <dgm:pt modelId="{045EB3F2-BF32-4F7D-ABDA-948F0AF92FCB}">
      <dgm:prSet/>
      <dgm:spPr/>
      <dgm:t>
        <a:bodyPr/>
        <a:lstStyle/>
        <a:p>
          <a:endParaRPr lang="ru-RU" dirty="0"/>
        </a:p>
      </dgm:t>
    </dgm:pt>
    <dgm:pt modelId="{EAFA3225-70DE-4647-8F19-FB5F61755563}" type="parTrans" cxnId="{6B08BDE6-5D3E-47A8-A2EC-1C515BA486E4}">
      <dgm:prSet/>
      <dgm:spPr/>
      <dgm:t>
        <a:bodyPr/>
        <a:lstStyle/>
        <a:p>
          <a:endParaRPr lang="ru-RU"/>
        </a:p>
      </dgm:t>
    </dgm:pt>
    <dgm:pt modelId="{5D73DA8B-2815-4DC1-9212-B4857C2E9E8B}" type="sibTrans" cxnId="{6B08BDE6-5D3E-47A8-A2EC-1C515BA486E4}">
      <dgm:prSet/>
      <dgm:spPr/>
      <dgm:t>
        <a:bodyPr/>
        <a:lstStyle/>
        <a:p>
          <a:endParaRPr lang="ru-RU"/>
        </a:p>
      </dgm:t>
    </dgm:pt>
    <dgm:pt modelId="{72CC874A-EE78-4D9A-A46C-188B48B3E651}">
      <dgm:prSet/>
      <dgm:spPr/>
      <dgm:t>
        <a:bodyPr/>
        <a:lstStyle/>
        <a:p>
          <a:endParaRPr lang="ru-RU" dirty="0"/>
        </a:p>
      </dgm:t>
    </dgm:pt>
    <dgm:pt modelId="{F0CD063C-FF96-464D-9415-C2FD4380BAC1}" type="parTrans" cxnId="{92CD3512-44F8-4970-958D-549894F5D3C8}">
      <dgm:prSet/>
      <dgm:spPr/>
      <dgm:t>
        <a:bodyPr/>
        <a:lstStyle/>
        <a:p>
          <a:endParaRPr lang="ru-RU"/>
        </a:p>
      </dgm:t>
    </dgm:pt>
    <dgm:pt modelId="{AE6945E0-3DB3-4BBF-A296-93AF1F8EE805}" type="sibTrans" cxnId="{92CD3512-44F8-4970-958D-549894F5D3C8}">
      <dgm:prSet/>
      <dgm:spPr/>
      <dgm:t>
        <a:bodyPr/>
        <a:lstStyle/>
        <a:p>
          <a:endParaRPr lang="ru-RU"/>
        </a:p>
      </dgm:t>
    </dgm:pt>
    <dgm:pt modelId="{A291AA08-6D78-4480-934F-B8218D62BD80}">
      <dgm:prSet/>
      <dgm:spPr/>
      <dgm:t>
        <a:bodyPr/>
        <a:lstStyle/>
        <a:p>
          <a:endParaRPr lang="ru-RU" dirty="0"/>
        </a:p>
      </dgm:t>
    </dgm:pt>
    <dgm:pt modelId="{EA297769-8201-4808-A143-27974EDF8D05}" type="parTrans" cxnId="{1608B76E-F795-463B-96F9-3B417FDBB43A}">
      <dgm:prSet/>
      <dgm:spPr/>
      <dgm:t>
        <a:bodyPr/>
        <a:lstStyle/>
        <a:p>
          <a:endParaRPr lang="ru-RU"/>
        </a:p>
      </dgm:t>
    </dgm:pt>
    <dgm:pt modelId="{A51DB764-4CC2-4E7E-8A9D-3427F45FCFCB}" type="sibTrans" cxnId="{1608B76E-F795-463B-96F9-3B417FDBB43A}">
      <dgm:prSet/>
      <dgm:spPr/>
      <dgm:t>
        <a:bodyPr/>
        <a:lstStyle/>
        <a:p>
          <a:endParaRPr lang="ru-RU"/>
        </a:p>
      </dgm:t>
    </dgm:pt>
    <dgm:pt modelId="{1A669F90-ED4A-4F01-AC8E-29A08CCF4629}">
      <dgm:prSet/>
      <dgm:spPr/>
      <dgm:t>
        <a:bodyPr/>
        <a:lstStyle/>
        <a:p>
          <a:endParaRPr lang="ru-RU" dirty="0"/>
        </a:p>
      </dgm:t>
    </dgm:pt>
    <dgm:pt modelId="{008F2814-EC1A-4EBE-9979-BC6BF2143C16}" type="parTrans" cxnId="{DDD69AE8-50E7-415E-8F35-2978BDC475D7}">
      <dgm:prSet/>
      <dgm:spPr/>
      <dgm:t>
        <a:bodyPr/>
        <a:lstStyle/>
        <a:p>
          <a:endParaRPr lang="ru-RU"/>
        </a:p>
      </dgm:t>
    </dgm:pt>
    <dgm:pt modelId="{71533627-F56D-48F5-B129-21083C55215D}" type="sibTrans" cxnId="{DDD69AE8-50E7-415E-8F35-2978BDC475D7}">
      <dgm:prSet/>
      <dgm:spPr/>
      <dgm:t>
        <a:bodyPr/>
        <a:lstStyle/>
        <a:p>
          <a:endParaRPr lang="ru-RU"/>
        </a:p>
      </dgm:t>
    </dgm:pt>
    <dgm:pt modelId="{E697B24B-FB29-4F65-8024-0561F32D03A6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200" dirty="0"/>
            <a:t>Нецелевое использование бюджетных средств. КоАП РФ Статья 15.14. </a:t>
          </a:r>
        </a:p>
      </dgm:t>
    </dgm:pt>
    <dgm:pt modelId="{6DCABFCC-8B24-4988-9F3E-DC0EF570D34F}" type="parTrans" cxnId="{047E3416-354D-4B76-9600-6CAD187DD862}">
      <dgm:prSet/>
      <dgm:spPr/>
      <dgm:t>
        <a:bodyPr/>
        <a:lstStyle/>
        <a:p>
          <a:endParaRPr lang="ru-RU"/>
        </a:p>
      </dgm:t>
    </dgm:pt>
    <dgm:pt modelId="{4B3C1B6B-BF29-423F-92E7-8493E0D38F63}" type="sibTrans" cxnId="{047E3416-354D-4B76-9600-6CAD187DD862}">
      <dgm:prSet/>
      <dgm:spPr/>
      <dgm:t>
        <a:bodyPr/>
        <a:lstStyle/>
        <a:p>
          <a:endParaRPr lang="ru-RU"/>
        </a:p>
      </dgm:t>
    </dgm:pt>
    <dgm:pt modelId="{1F7CBB87-0D7A-4842-9510-A7D2C4B84CC5}" type="pres">
      <dgm:prSet presAssocID="{B80BA80F-E391-49D7-92F3-FCF4297970D8}" presName="linear" presStyleCnt="0">
        <dgm:presLayoutVars>
          <dgm:dir/>
          <dgm:animLvl val="lvl"/>
          <dgm:resizeHandles val="exact"/>
        </dgm:presLayoutVars>
      </dgm:prSet>
      <dgm:spPr/>
    </dgm:pt>
    <dgm:pt modelId="{CEBE1179-E194-4F33-9FA1-9A1E3DE5BBE6}" type="pres">
      <dgm:prSet presAssocID="{BC173A0C-BF22-47BF-A7D7-8FF6D96F233A}" presName="parentLin" presStyleCnt="0"/>
      <dgm:spPr/>
    </dgm:pt>
    <dgm:pt modelId="{43E339B1-4ED7-499E-B222-FB4C53D75B09}" type="pres">
      <dgm:prSet presAssocID="{BC173A0C-BF22-47BF-A7D7-8FF6D96F233A}" presName="parentLeftMargin" presStyleLbl="node1" presStyleIdx="0" presStyleCnt="3"/>
      <dgm:spPr/>
    </dgm:pt>
    <dgm:pt modelId="{8F6E7860-9106-4E30-824B-BC8FC0645868}" type="pres">
      <dgm:prSet presAssocID="{BC173A0C-BF22-47BF-A7D7-8FF6D96F23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F7023A-22F8-46EB-BEF5-571B6D2B8C21}" type="pres">
      <dgm:prSet presAssocID="{BC173A0C-BF22-47BF-A7D7-8FF6D96F233A}" presName="negativeSpace" presStyleCnt="0"/>
      <dgm:spPr/>
    </dgm:pt>
    <dgm:pt modelId="{C7933BA5-C660-4070-81D8-2CACFF44D38C}" type="pres">
      <dgm:prSet presAssocID="{BC173A0C-BF22-47BF-A7D7-8FF6D96F233A}" presName="childText" presStyleLbl="conFgAcc1" presStyleIdx="0" presStyleCnt="3">
        <dgm:presLayoutVars>
          <dgm:bulletEnabled val="1"/>
        </dgm:presLayoutVars>
      </dgm:prSet>
      <dgm:spPr/>
    </dgm:pt>
    <dgm:pt modelId="{0F77CC4A-07F6-4A4F-AA1B-93B44C69B57B}" type="pres">
      <dgm:prSet presAssocID="{20B0CCB8-B51A-4D65-BD5B-9B7CA718ADDC}" presName="spaceBetweenRectangles" presStyleCnt="0"/>
      <dgm:spPr/>
    </dgm:pt>
    <dgm:pt modelId="{55DDF963-EE8A-4080-8D8B-3622B914E1A2}" type="pres">
      <dgm:prSet presAssocID="{D5C72E35-574E-4688-97BA-F3ACD560F1E1}" presName="parentLin" presStyleCnt="0"/>
      <dgm:spPr/>
    </dgm:pt>
    <dgm:pt modelId="{E3F4AAC2-76C4-4782-92D6-63372683D9BC}" type="pres">
      <dgm:prSet presAssocID="{D5C72E35-574E-4688-97BA-F3ACD560F1E1}" presName="parentLeftMargin" presStyleLbl="node1" presStyleIdx="0" presStyleCnt="3"/>
      <dgm:spPr/>
    </dgm:pt>
    <dgm:pt modelId="{580B1C0A-273F-4B8F-BD97-0ED01D74F90B}" type="pres">
      <dgm:prSet presAssocID="{D5C72E35-574E-4688-97BA-F3ACD560F1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61ABAC-A42B-4852-99F8-71171C26A5F2}" type="pres">
      <dgm:prSet presAssocID="{D5C72E35-574E-4688-97BA-F3ACD560F1E1}" presName="negativeSpace" presStyleCnt="0"/>
      <dgm:spPr/>
    </dgm:pt>
    <dgm:pt modelId="{23826B02-B43D-46E8-94F5-02744C4134A7}" type="pres">
      <dgm:prSet presAssocID="{D5C72E35-574E-4688-97BA-F3ACD560F1E1}" presName="childText" presStyleLbl="conFgAcc1" presStyleIdx="1" presStyleCnt="3">
        <dgm:presLayoutVars>
          <dgm:bulletEnabled val="1"/>
        </dgm:presLayoutVars>
      </dgm:prSet>
      <dgm:spPr/>
    </dgm:pt>
    <dgm:pt modelId="{8902157D-96AE-4463-9111-3F1C9E498278}" type="pres">
      <dgm:prSet presAssocID="{7205F8E4-8099-4939-89E0-90B1603F36CE}" presName="spaceBetweenRectangles" presStyleCnt="0"/>
      <dgm:spPr/>
    </dgm:pt>
    <dgm:pt modelId="{C9E2444A-ABBC-4B08-883B-7EEE8B66CAD0}" type="pres">
      <dgm:prSet presAssocID="{3E23BA57-4F3B-4EDA-A9D0-056370381C31}" presName="parentLin" presStyleCnt="0"/>
      <dgm:spPr/>
    </dgm:pt>
    <dgm:pt modelId="{B61604AE-E17C-4AA4-9040-DA77032CA1A4}" type="pres">
      <dgm:prSet presAssocID="{3E23BA57-4F3B-4EDA-A9D0-056370381C31}" presName="parentLeftMargin" presStyleLbl="node1" presStyleIdx="1" presStyleCnt="3"/>
      <dgm:spPr/>
    </dgm:pt>
    <dgm:pt modelId="{0C710A39-BA30-42A0-9629-28CA6006EB9E}" type="pres">
      <dgm:prSet presAssocID="{3E23BA57-4F3B-4EDA-A9D0-056370381C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7668CAA-CEE8-41E1-8595-6EB8DC200EAB}" type="pres">
      <dgm:prSet presAssocID="{3E23BA57-4F3B-4EDA-A9D0-056370381C31}" presName="negativeSpace" presStyleCnt="0"/>
      <dgm:spPr/>
    </dgm:pt>
    <dgm:pt modelId="{DD651126-28AA-4EDB-828E-36C3F06ED41F}" type="pres">
      <dgm:prSet presAssocID="{3E23BA57-4F3B-4EDA-A9D0-056370381C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317705-C8B4-4D5D-AB37-75C7F09E1009}" srcId="{3E23BA57-4F3B-4EDA-A9D0-056370381C31}" destId="{96BDE9AB-7F97-4229-9836-DBAD6389220F}" srcOrd="13" destOrd="0" parTransId="{76A8189D-A344-4F12-B1FA-EE48C5E7F9E9}" sibTransId="{BB106ECB-08E3-410C-B9D4-AFBC82447124}"/>
    <dgm:cxn modelId="{A566A106-D38E-4CE1-8E1F-57A53E2D77E8}" srcId="{3E23BA57-4F3B-4EDA-A9D0-056370381C31}" destId="{CB06A4C1-924C-4ABD-BA89-387651B3C4FC}" srcOrd="1" destOrd="0" parTransId="{3645A552-D947-4096-9325-FC61CAA69AFC}" sibTransId="{CC23FB8F-6B32-428F-BD52-3098F12D8D49}"/>
    <dgm:cxn modelId="{47E93107-A181-4545-95F6-0EE16E801C13}" type="presOf" srcId="{CB06A4C1-924C-4ABD-BA89-387651B3C4FC}" destId="{DD651126-28AA-4EDB-828E-36C3F06ED41F}" srcOrd="0" destOrd="1" presId="urn:microsoft.com/office/officeart/2005/8/layout/list1"/>
    <dgm:cxn modelId="{2B73E407-9F54-42B6-8CD1-3B986AAD519D}" srcId="{BC173A0C-BF22-47BF-A7D7-8FF6D96F233A}" destId="{9077B109-4F4E-4B1A-A43F-8E96B0736C73}" srcOrd="1" destOrd="0" parTransId="{C24E3E2A-C511-4068-9BCE-1CCA76F98857}" sibTransId="{036A13FE-0EA5-4AF7-A5E8-519AE9325BCE}"/>
    <dgm:cxn modelId="{2F29670B-752F-486A-968D-2D053A1FC26F}" srcId="{3E23BA57-4F3B-4EDA-A9D0-056370381C31}" destId="{346216B6-D6C5-41B4-B474-07F52C49BD08}" srcOrd="2" destOrd="0" parTransId="{14B7890C-FC06-4CB6-9DFE-026159B619C5}" sibTransId="{0DF6BB25-29D9-4F67-A8B6-19DAC2FC50B2}"/>
    <dgm:cxn modelId="{9A14FA0D-AF3F-453F-BD72-0B68B4088635}" type="presOf" srcId="{B80BA80F-E391-49D7-92F3-FCF4297970D8}" destId="{1F7CBB87-0D7A-4842-9510-A7D2C4B84CC5}" srcOrd="0" destOrd="0" presId="urn:microsoft.com/office/officeart/2005/8/layout/list1"/>
    <dgm:cxn modelId="{4521810F-F6E9-4202-BB5D-BF0625E26DFA}" type="presOf" srcId="{5803BC5F-46B0-45F3-A5B6-4D872AFC23C9}" destId="{DD651126-28AA-4EDB-828E-36C3F06ED41F}" srcOrd="0" destOrd="7" presId="urn:microsoft.com/office/officeart/2005/8/layout/list1"/>
    <dgm:cxn modelId="{92CD3512-44F8-4970-958D-549894F5D3C8}" srcId="{3E23BA57-4F3B-4EDA-A9D0-056370381C31}" destId="{72CC874A-EE78-4D9A-A46C-188B48B3E651}" srcOrd="10" destOrd="0" parTransId="{F0CD063C-FF96-464D-9415-C2FD4380BAC1}" sibTransId="{AE6945E0-3DB3-4BBF-A296-93AF1F8EE805}"/>
    <dgm:cxn modelId="{047E3416-354D-4B76-9600-6CAD187DD862}" srcId="{D5C72E35-574E-4688-97BA-F3ACD560F1E1}" destId="{E697B24B-FB29-4F65-8024-0561F32D03A6}" srcOrd="1" destOrd="0" parTransId="{6DCABFCC-8B24-4988-9F3E-DC0EF570D34F}" sibTransId="{4B3C1B6B-BF29-423F-92E7-8493E0D38F63}"/>
    <dgm:cxn modelId="{52AC4E1A-DF7B-44A6-A7AC-9462C2E5A1FA}" type="presOf" srcId="{045EB3F2-BF32-4F7D-ABDA-948F0AF92FCB}" destId="{DD651126-28AA-4EDB-828E-36C3F06ED41F}" srcOrd="0" destOrd="9" presId="urn:microsoft.com/office/officeart/2005/8/layout/list1"/>
    <dgm:cxn modelId="{B3316A2A-6F97-4955-8AC8-C83A06CD48A1}" type="presOf" srcId="{4C7C88FF-1E98-4C3B-B0F2-CF4962DCEFA3}" destId="{DD651126-28AA-4EDB-828E-36C3F06ED41F}" srcOrd="0" destOrd="0" presId="urn:microsoft.com/office/officeart/2005/8/layout/list1"/>
    <dgm:cxn modelId="{E5CB8F36-2432-4197-A787-B3E41B5D5B02}" type="presOf" srcId="{D5C72E35-574E-4688-97BA-F3ACD560F1E1}" destId="{580B1C0A-273F-4B8F-BD97-0ED01D74F90B}" srcOrd="1" destOrd="0" presId="urn:microsoft.com/office/officeart/2005/8/layout/list1"/>
    <dgm:cxn modelId="{1848B95D-50D9-4E8D-907B-C2F15F7532BE}" type="presOf" srcId="{346216B6-D6C5-41B4-B474-07F52C49BD08}" destId="{DD651126-28AA-4EDB-828E-36C3F06ED41F}" srcOrd="0" destOrd="2" presId="urn:microsoft.com/office/officeart/2005/8/layout/list1"/>
    <dgm:cxn modelId="{8FCD2061-01EE-4264-9135-D2B75C088C89}" type="presOf" srcId="{3EF86427-62E7-4EE5-93D9-C601211A1073}" destId="{DD651126-28AA-4EDB-828E-36C3F06ED41F}" srcOrd="0" destOrd="3" presId="urn:microsoft.com/office/officeart/2005/8/layout/list1"/>
    <dgm:cxn modelId="{EB3E7C68-DBD2-402D-9F2D-E5F76F6D581D}" type="presOf" srcId="{A291AA08-6D78-4480-934F-B8218D62BD80}" destId="{DD651126-28AA-4EDB-828E-36C3F06ED41F}" srcOrd="0" destOrd="11" presId="urn:microsoft.com/office/officeart/2005/8/layout/list1"/>
    <dgm:cxn modelId="{5816D06B-24FA-408C-BCDF-6CC3B142FE51}" type="presOf" srcId="{9077B109-4F4E-4B1A-A43F-8E96B0736C73}" destId="{C7933BA5-C660-4070-81D8-2CACFF44D38C}" srcOrd="0" destOrd="1" presId="urn:microsoft.com/office/officeart/2005/8/layout/list1"/>
    <dgm:cxn modelId="{1608B76E-F795-463B-96F9-3B417FDBB43A}" srcId="{3E23BA57-4F3B-4EDA-A9D0-056370381C31}" destId="{A291AA08-6D78-4480-934F-B8218D62BD80}" srcOrd="11" destOrd="0" parTransId="{EA297769-8201-4808-A143-27974EDF8D05}" sibTransId="{A51DB764-4CC2-4E7E-8A9D-3427F45FCFCB}"/>
    <dgm:cxn modelId="{7DFAD272-5924-42AF-BDBA-B317CCDF7DF7}" srcId="{D5C72E35-574E-4688-97BA-F3ACD560F1E1}" destId="{8DC3F82E-078A-4323-8966-70DB1ED5284D}" srcOrd="0" destOrd="0" parTransId="{C9FB1BD4-F070-4290-BCD8-60B56BA49035}" sibTransId="{E5DF7264-CE2A-4BC3-AD7C-F04FB5CE3EF6}"/>
    <dgm:cxn modelId="{79963154-A885-4DE4-8F55-704ECC397CD8}" srcId="{B80BA80F-E391-49D7-92F3-FCF4297970D8}" destId="{BC173A0C-BF22-47BF-A7D7-8FF6D96F233A}" srcOrd="0" destOrd="0" parTransId="{813A15C9-8307-4861-B1DB-3868EAF381B2}" sibTransId="{20B0CCB8-B51A-4D65-BD5B-9B7CA718ADDC}"/>
    <dgm:cxn modelId="{2CEEEB83-7E4C-482B-AB10-D57B6C9080C7}" srcId="{3E23BA57-4F3B-4EDA-A9D0-056370381C31}" destId="{1EE20CEB-A1A7-4E47-BCD0-CE3DFBFE796B}" srcOrd="5" destOrd="0" parTransId="{BB9D3BA8-B806-4D60-8FD4-C966F1C4F993}" sibTransId="{27949A99-67ED-4F94-9487-52449D7F4286}"/>
    <dgm:cxn modelId="{A7157787-99AA-4795-95C7-485C9503A924}" srcId="{3E23BA57-4F3B-4EDA-A9D0-056370381C31}" destId="{A8FCA248-AB0E-4F5B-8AF3-74B18485FFCF}" srcOrd="8" destOrd="0" parTransId="{CEC36F32-36C6-4CB7-9AED-86B139630BE4}" sibTransId="{1B6D8E60-9E67-4336-BABC-38F642F7CD37}"/>
    <dgm:cxn modelId="{561D168F-F7EE-4B8F-B326-C1BA6EF33E82}" srcId="{B80BA80F-E391-49D7-92F3-FCF4297970D8}" destId="{D5C72E35-574E-4688-97BA-F3ACD560F1E1}" srcOrd="1" destOrd="0" parTransId="{B21C3939-A809-4438-9B9F-1BA728108234}" sibTransId="{7205F8E4-8099-4939-89E0-90B1603F36CE}"/>
    <dgm:cxn modelId="{4703A090-1CA9-4196-AE41-FD8A097920CC}" srcId="{3E23BA57-4F3B-4EDA-A9D0-056370381C31}" destId="{3EF86427-62E7-4EE5-93D9-C601211A1073}" srcOrd="3" destOrd="0" parTransId="{F476CA61-087E-4717-A006-C3E5585CF9B8}" sibTransId="{BEE406E9-165A-4978-BA89-D2BAB1E6673A}"/>
    <dgm:cxn modelId="{A3FAB190-9AE6-4C0F-B622-0D889313EFB4}" type="presOf" srcId="{3E23BA57-4F3B-4EDA-A9D0-056370381C31}" destId="{0C710A39-BA30-42A0-9629-28CA6006EB9E}" srcOrd="1" destOrd="0" presId="urn:microsoft.com/office/officeart/2005/8/layout/list1"/>
    <dgm:cxn modelId="{E7D9A794-A27A-4864-9F83-8141E96D2C89}" type="presOf" srcId="{BC173A0C-BF22-47BF-A7D7-8FF6D96F233A}" destId="{43E339B1-4ED7-499E-B222-FB4C53D75B09}" srcOrd="0" destOrd="0" presId="urn:microsoft.com/office/officeart/2005/8/layout/list1"/>
    <dgm:cxn modelId="{3D648996-B519-4CC2-B16E-9F74BB6198F3}" type="presOf" srcId="{BC173A0C-BF22-47BF-A7D7-8FF6D96F233A}" destId="{8F6E7860-9106-4E30-824B-BC8FC0645868}" srcOrd="1" destOrd="0" presId="urn:microsoft.com/office/officeart/2005/8/layout/list1"/>
    <dgm:cxn modelId="{792183AF-91DE-439F-87B7-A8BA7DB39EBC}" type="presOf" srcId="{EDE43901-E1CF-47FD-94C0-F1AB7FBD8C7F}" destId="{DD651126-28AA-4EDB-828E-36C3F06ED41F}" srcOrd="0" destOrd="4" presId="urn:microsoft.com/office/officeart/2005/8/layout/list1"/>
    <dgm:cxn modelId="{C379A9AF-67C2-4793-BA26-F44818F5E070}" type="presOf" srcId="{A8FCA248-AB0E-4F5B-8AF3-74B18485FFCF}" destId="{DD651126-28AA-4EDB-828E-36C3F06ED41F}" srcOrd="0" destOrd="8" presId="urn:microsoft.com/office/officeart/2005/8/layout/list1"/>
    <dgm:cxn modelId="{CE68F6AF-6F26-496B-9495-FB0FAC5756B4}" srcId="{3E23BA57-4F3B-4EDA-A9D0-056370381C31}" destId="{EDE43901-E1CF-47FD-94C0-F1AB7FBD8C7F}" srcOrd="4" destOrd="0" parTransId="{9668717E-58BC-4853-91FD-F0074685810E}" sibTransId="{EABDC7BA-DE62-4920-BEF2-E8FDAFD8C927}"/>
    <dgm:cxn modelId="{2F06F0B6-93C3-4CFF-A60A-FA91A55BF5B1}" type="presOf" srcId="{35751290-35E3-4BC3-B330-7162B9A1FACB}" destId="{C7933BA5-C660-4070-81D8-2CACFF44D38C}" srcOrd="0" destOrd="0" presId="urn:microsoft.com/office/officeart/2005/8/layout/list1"/>
    <dgm:cxn modelId="{12F332B7-7DED-41F6-A985-80AAF206B5F6}" srcId="{3E23BA57-4F3B-4EDA-A9D0-056370381C31}" destId="{5803BC5F-46B0-45F3-A5B6-4D872AFC23C9}" srcOrd="7" destOrd="0" parTransId="{AA33757A-7ADD-4C40-B974-71FF60843A0B}" sibTransId="{2666194B-DC57-475D-BDE2-B5982B124C06}"/>
    <dgm:cxn modelId="{A3B37ABA-1687-4BFF-A59C-C581EE456F48}" type="presOf" srcId="{8DC3F82E-078A-4323-8966-70DB1ED5284D}" destId="{23826B02-B43D-46E8-94F5-02744C4134A7}" srcOrd="0" destOrd="0" presId="urn:microsoft.com/office/officeart/2005/8/layout/list1"/>
    <dgm:cxn modelId="{57B44AC1-57B6-44B3-ABEA-78BE8145D369}" srcId="{3E23BA57-4F3B-4EDA-A9D0-056370381C31}" destId="{0ACABC49-C9EF-475B-BB0C-DB21EE3828F6}" srcOrd="6" destOrd="0" parTransId="{DF42D7BB-3672-4F57-8531-D6F3251C7A3E}" sibTransId="{A351C4B8-3BE5-4692-8B37-4BA4E80E5FE6}"/>
    <dgm:cxn modelId="{B4B1B8C3-660A-4FF8-820C-0845162D8E7B}" type="presOf" srcId="{D5C72E35-574E-4688-97BA-F3ACD560F1E1}" destId="{E3F4AAC2-76C4-4782-92D6-63372683D9BC}" srcOrd="0" destOrd="0" presId="urn:microsoft.com/office/officeart/2005/8/layout/list1"/>
    <dgm:cxn modelId="{2472F4CA-96AB-4312-94D4-37968616B306}" type="presOf" srcId="{3E23BA57-4F3B-4EDA-A9D0-056370381C31}" destId="{B61604AE-E17C-4AA4-9040-DA77032CA1A4}" srcOrd="0" destOrd="0" presId="urn:microsoft.com/office/officeart/2005/8/layout/list1"/>
    <dgm:cxn modelId="{3715ABCF-6A22-40A0-9B8B-FBCE5558C243}" srcId="{B80BA80F-E391-49D7-92F3-FCF4297970D8}" destId="{3E23BA57-4F3B-4EDA-A9D0-056370381C31}" srcOrd="2" destOrd="0" parTransId="{00948552-CEDB-444D-87C3-6245285D50AE}" sibTransId="{EE461985-90D0-4CBA-8399-78F714D34BCB}"/>
    <dgm:cxn modelId="{E708F0D0-B3B7-4FBC-AE97-907BA1188B65}" srcId="{3E23BA57-4F3B-4EDA-A9D0-056370381C31}" destId="{4C7C88FF-1E98-4C3B-B0F2-CF4962DCEFA3}" srcOrd="0" destOrd="0" parTransId="{7EAEDDF9-1998-428E-AA02-6708472FBE07}" sibTransId="{511877FA-B9BE-4688-A3A4-C42445DB2119}"/>
    <dgm:cxn modelId="{AC9E07D6-3915-4416-BDF7-B7846B3D01F2}" type="presOf" srcId="{1EE20CEB-A1A7-4E47-BCD0-CE3DFBFE796B}" destId="{DD651126-28AA-4EDB-828E-36C3F06ED41F}" srcOrd="0" destOrd="5" presId="urn:microsoft.com/office/officeart/2005/8/layout/list1"/>
    <dgm:cxn modelId="{F407C9DF-B832-4D37-AAE3-439F230B5A1E}" srcId="{BC173A0C-BF22-47BF-A7D7-8FF6D96F233A}" destId="{35751290-35E3-4BC3-B330-7162B9A1FACB}" srcOrd="0" destOrd="0" parTransId="{CD94EC15-1E8D-443F-86EB-3DC0EC686039}" sibTransId="{3796CC98-B782-43C0-A742-F4FB51B305CF}"/>
    <dgm:cxn modelId="{3F4EA1E5-3745-43E0-9651-5BED93749A30}" type="presOf" srcId="{1A669F90-ED4A-4F01-AC8E-29A08CCF4629}" destId="{DD651126-28AA-4EDB-828E-36C3F06ED41F}" srcOrd="0" destOrd="12" presId="urn:microsoft.com/office/officeart/2005/8/layout/list1"/>
    <dgm:cxn modelId="{6B08BDE6-5D3E-47A8-A2EC-1C515BA486E4}" srcId="{3E23BA57-4F3B-4EDA-A9D0-056370381C31}" destId="{045EB3F2-BF32-4F7D-ABDA-948F0AF92FCB}" srcOrd="9" destOrd="0" parTransId="{EAFA3225-70DE-4647-8F19-FB5F61755563}" sibTransId="{5D73DA8B-2815-4DC1-9212-B4857C2E9E8B}"/>
    <dgm:cxn modelId="{DDD69AE8-50E7-415E-8F35-2978BDC475D7}" srcId="{3E23BA57-4F3B-4EDA-A9D0-056370381C31}" destId="{1A669F90-ED4A-4F01-AC8E-29A08CCF4629}" srcOrd="12" destOrd="0" parTransId="{008F2814-EC1A-4EBE-9979-BC6BF2143C16}" sibTransId="{71533627-F56D-48F5-B129-21083C55215D}"/>
    <dgm:cxn modelId="{44001EE9-4720-4073-B06A-2B433BC8E3A1}" type="presOf" srcId="{0ACABC49-C9EF-475B-BB0C-DB21EE3828F6}" destId="{DD651126-28AA-4EDB-828E-36C3F06ED41F}" srcOrd="0" destOrd="6" presId="urn:microsoft.com/office/officeart/2005/8/layout/list1"/>
    <dgm:cxn modelId="{DFDA0AEF-ABE7-42C9-9EF8-4DE93AA75E32}" type="presOf" srcId="{72CC874A-EE78-4D9A-A46C-188B48B3E651}" destId="{DD651126-28AA-4EDB-828E-36C3F06ED41F}" srcOrd="0" destOrd="10" presId="urn:microsoft.com/office/officeart/2005/8/layout/list1"/>
    <dgm:cxn modelId="{0EA888F1-4F41-4010-949B-C0D99521AD15}" type="presOf" srcId="{96BDE9AB-7F97-4229-9836-DBAD6389220F}" destId="{DD651126-28AA-4EDB-828E-36C3F06ED41F}" srcOrd="0" destOrd="13" presId="urn:microsoft.com/office/officeart/2005/8/layout/list1"/>
    <dgm:cxn modelId="{D1A552FE-272F-421F-BFA4-9192EF346A25}" type="presOf" srcId="{E697B24B-FB29-4F65-8024-0561F32D03A6}" destId="{23826B02-B43D-46E8-94F5-02744C4134A7}" srcOrd="0" destOrd="1" presId="urn:microsoft.com/office/officeart/2005/8/layout/list1"/>
    <dgm:cxn modelId="{513E4E54-CADE-4479-8CD7-C1E8630B294D}" type="presParOf" srcId="{1F7CBB87-0D7A-4842-9510-A7D2C4B84CC5}" destId="{CEBE1179-E194-4F33-9FA1-9A1E3DE5BBE6}" srcOrd="0" destOrd="0" presId="urn:microsoft.com/office/officeart/2005/8/layout/list1"/>
    <dgm:cxn modelId="{5BF35347-B575-4B4A-836E-5CFF422AF9F3}" type="presParOf" srcId="{CEBE1179-E194-4F33-9FA1-9A1E3DE5BBE6}" destId="{43E339B1-4ED7-499E-B222-FB4C53D75B09}" srcOrd="0" destOrd="0" presId="urn:microsoft.com/office/officeart/2005/8/layout/list1"/>
    <dgm:cxn modelId="{27E821EB-CDDE-4D5E-8535-4CCF1C9E7632}" type="presParOf" srcId="{CEBE1179-E194-4F33-9FA1-9A1E3DE5BBE6}" destId="{8F6E7860-9106-4E30-824B-BC8FC0645868}" srcOrd="1" destOrd="0" presId="urn:microsoft.com/office/officeart/2005/8/layout/list1"/>
    <dgm:cxn modelId="{0BFC2BE5-AE78-4B2A-8274-BC17E346478F}" type="presParOf" srcId="{1F7CBB87-0D7A-4842-9510-A7D2C4B84CC5}" destId="{8FF7023A-22F8-46EB-BEF5-571B6D2B8C21}" srcOrd="1" destOrd="0" presId="urn:microsoft.com/office/officeart/2005/8/layout/list1"/>
    <dgm:cxn modelId="{CF9E3A9E-58CF-478F-A3E9-879B029C9A46}" type="presParOf" srcId="{1F7CBB87-0D7A-4842-9510-A7D2C4B84CC5}" destId="{C7933BA5-C660-4070-81D8-2CACFF44D38C}" srcOrd="2" destOrd="0" presId="urn:microsoft.com/office/officeart/2005/8/layout/list1"/>
    <dgm:cxn modelId="{D139D2FA-0A12-4647-9F59-F09E21F81C1F}" type="presParOf" srcId="{1F7CBB87-0D7A-4842-9510-A7D2C4B84CC5}" destId="{0F77CC4A-07F6-4A4F-AA1B-93B44C69B57B}" srcOrd="3" destOrd="0" presId="urn:microsoft.com/office/officeart/2005/8/layout/list1"/>
    <dgm:cxn modelId="{104A1613-6EA6-4E73-802F-BE0C0E8BB9DB}" type="presParOf" srcId="{1F7CBB87-0D7A-4842-9510-A7D2C4B84CC5}" destId="{55DDF963-EE8A-4080-8D8B-3622B914E1A2}" srcOrd="4" destOrd="0" presId="urn:microsoft.com/office/officeart/2005/8/layout/list1"/>
    <dgm:cxn modelId="{6604AA57-2B22-467B-AD53-A07CAF3CBD9D}" type="presParOf" srcId="{55DDF963-EE8A-4080-8D8B-3622B914E1A2}" destId="{E3F4AAC2-76C4-4782-92D6-63372683D9BC}" srcOrd="0" destOrd="0" presId="urn:microsoft.com/office/officeart/2005/8/layout/list1"/>
    <dgm:cxn modelId="{92F71BDB-30B1-4AF9-856C-660CB8240473}" type="presParOf" srcId="{55DDF963-EE8A-4080-8D8B-3622B914E1A2}" destId="{580B1C0A-273F-4B8F-BD97-0ED01D74F90B}" srcOrd="1" destOrd="0" presId="urn:microsoft.com/office/officeart/2005/8/layout/list1"/>
    <dgm:cxn modelId="{52477F9C-C902-4109-92DC-CDFD84919907}" type="presParOf" srcId="{1F7CBB87-0D7A-4842-9510-A7D2C4B84CC5}" destId="{AD61ABAC-A42B-4852-99F8-71171C26A5F2}" srcOrd="5" destOrd="0" presId="urn:microsoft.com/office/officeart/2005/8/layout/list1"/>
    <dgm:cxn modelId="{133E91A9-3054-43F3-A64C-B583AFD2B662}" type="presParOf" srcId="{1F7CBB87-0D7A-4842-9510-A7D2C4B84CC5}" destId="{23826B02-B43D-46E8-94F5-02744C4134A7}" srcOrd="6" destOrd="0" presId="urn:microsoft.com/office/officeart/2005/8/layout/list1"/>
    <dgm:cxn modelId="{87C144D4-5FF8-4349-BB04-176854775FC7}" type="presParOf" srcId="{1F7CBB87-0D7A-4842-9510-A7D2C4B84CC5}" destId="{8902157D-96AE-4463-9111-3F1C9E498278}" srcOrd="7" destOrd="0" presId="urn:microsoft.com/office/officeart/2005/8/layout/list1"/>
    <dgm:cxn modelId="{A38AB90F-26D3-43B8-BBBD-B8BAB0F24843}" type="presParOf" srcId="{1F7CBB87-0D7A-4842-9510-A7D2C4B84CC5}" destId="{C9E2444A-ABBC-4B08-883B-7EEE8B66CAD0}" srcOrd="8" destOrd="0" presId="urn:microsoft.com/office/officeart/2005/8/layout/list1"/>
    <dgm:cxn modelId="{2A9899DB-9476-4111-A852-66621A77E075}" type="presParOf" srcId="{C9E2444A-ABBC-4B08-883B-7EEE8B66CAD0}" destId="{B61604AE-E17C-4AA4-9040-DA77032CA1A4}" srcOrd="0" destOrd="0" presId="urn:microsoft.com/office/officeart/2005/8/layout/list1"/>
    <dgm:cxn modelId="{E40B9EF6-8E10-4EBE-BC85-F734C279B21E}" type="presParOf" srcId="{C9E2444A-ABBC-4B08-883B-7EEE8B66CAD0}" destId="{0C710A39-BA30-42A0-9629-28CA6006EB9E}" srcOrd="1" destOrd="0" presId="urn:microsoft.com/office/officeart/2005/8/layout/list1"/>
    <dgm:cxn modelId="{4FE9354F-7783-447B-86D4-FD60BBB50CC4}" type="presParOf" srcId="{1F7CBB87-0D7A-4842-9510-A7D2C4B84CC5}" destId="{07668CAA-CEE8-41E1-8595-6EB8DC200EAB}" srcOrd="9" destOrd="0" presId="urn:microsoft.com/office/officeart/2005/8/layout/list1"/>
    <dgm:cxn modelId="{B3DDA96F-7814-44F8-9E0E-A557FD7AC2CD}" type="presParOf" srcId="{1F7CBB87-0D7A-4842-9510-A7D2C4B84CC5}" destId="{DD651126-28AA-4EDB-828E-36C3F06ED4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0BA80F-E391-49D7-92F3-FCF4297970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73A0C-BF22-47BF-A7D7-8FF6D96F233A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Часто встречающиеся ошибки</a:t>
          </a:r>
        </a:p>
      </dgm:t>
    </dgm:pt>
    <dgm:pt modelId="{813A15C9-8307-4861-B1DB-3868EAF381B2}" type="parTrans" cxnId="{79963154-A885-4DE4-8F55-704ECC397CD8}">
      <dgm:prSet/>
      <dgm:spPr/>
      <dgm:t>
        <a:bodyPr/>
        <a:lstStyle/>
        <a:p>
          <a:endParaRPr lang="ru-RU" sz="1400"/>
        </a:p>
      </dgm:t>
    </dgm:pt>
    <dgm:pt modelId="{20B0CCB8-B51A-4D65-BD5B-9B7CA718ADDC}" type="sibTrans" cxnId="{79963154-A885-4DE4-8F55-704ECC397CD8}">
      <dgm:prSet/>
      <dgm:spPr/>
      <dgm:t>
        <a:bodyPr/>
        <a:lstStyle/>
        <a:p>
          <a:endParaRPr lang="ru-RU" sz="1400"/>
        </a:p>
      </dgm:t>
    </dgm:pt>
    <dgm:pt modelId="{D5C72E35-574E-4688-97BA-F3ACD560F1E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gm:t>
    </dgm:pt>
    <dgm:pt modelId="{B21C3939-A809-4438-9B9F-1BA728108234}" type="parTrans" cxnId="{561D168F-F7EE-4B8F-B326-C1BA6EF33E82}">
      <dgm:prSet/>
      <dgm:spPr/>
      <dgm:t>
        <a:bodyPr/>
        <a:lstStyle/>
        <a:p>
          <a:endParaRPr lang="ru-RU" sz="1400"/>
        </a:p>
      </dgm:t>
    </dgm:pt>
    <dgm:pt modelId="{7205F8E4-8099-4939-89E0-90B1603F36CE}" type="sibTrans" cxnId="{561D168F-F7EE-4B8F-B326-C1BA6EF33E82}">
      <dgm:prSet/>
      <dgm:spPr/>
      <dgm:t>
        <a:bodyPr/>
        <a:lstStyle/>
        <a:p>
          <a:endParaRPr lang="ru-RU" sz="1400"/>
        </a:p>
      </dgm:t>
    </dgm:pt>
    <dgm:pt modelId="{35751290-35E3-4BC3-B330-7162B9A1FAC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Изменение данных учета без переформирования годовых форм отчетности.</a:t>
          </a:r>
        </a:p>
      </dgm:t>
    </dgm:pt>
    <dgm:pt modelId="{CD94EC15-1E8D-443F-86EB-3DC0EC686039}" type="parTrans" cxnId="{F407C9DF-B832-4D37-AAE3-439F230B5A1E}">
      <dgm:prSet/>
      <dgm:spPr/>
      <dgm:t>
        <a:bodyPr/>
        <a:lstStyle/>
        <a:p>
          <a:endParaRPr lang="ru-RU"/>
        </a:p>
      </dgm:t>
    </dgm:pt>
    <dgm:pt modelId="{3796CC98-B782-43C0-A742-F4FB51B305CF}" type="sibTrans" cxnId="{F407C9DF-B832-4D37-AAE3-439F230B5A1E}">
      <dgm:prSet/>
      <dgm:spPr/>
      <dgm:t>
        <a:bodyPr/>
        <a:lstStyle/>
        <a:p>
          <a:endParaRPr lang="ru-RU"/>
        </a:p>
      </dgm:t>
    </dgm:pt>
    <dgm:pt modelId="{8DC3F82E-078A-4323-8966-70DB1ED5284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200" dirty="0"/>
            <a:t>Нарушение требований к бюджетному (бухгалтерскому) учету, в том числе к составлению, представлению бюджетной, бухгалтерской (финансовой) отчетности. КоАП РФ Статья 15.15.6. </a:t>
          </a:r>
        </a:p>
      </dgm:t>
    </dgm:pt>
    <dgm:pt modelId="{C9FB1BD4-F070-4290-BCD8-60B56BA49035}" type="parTrans" cxnId="{7DFAD272-5924-42AF-BDBA-B317CCDF7DF7}">
      <dgm:prSet/>
      <dgm:spPr/>
      <dgm:t>
        <a:bodyPr/>
        <a:lstStyle/>
        <a:p>
          <a:endParaRPr lang="ru-RU"/>
        </a:p>
      </dgm:t>
    </dgm:pt>
    <dgm:pt modelId="{E5DF7264-CE2A-4BC3-AD7C-F04FB5CE3EF6}" type="sibTrans" cxnId="{7DFAD272-5924-42AF-BDBA-B317CCDF7DF7}">
      <dgm:prSet/>
      <dgm:spPr/>
      <dgm:t>
        <a:bodyPr/>
        <a:lstStyle/>
        <a:p>
          <a:endParaRPr lang="ru-RU"/>
        </a:p>
      </dgm:t>
    </dgm:pt>
    <dgm:pt modelId="{3E23BA57-4F3B-4EDA-A9D0-056370381C3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Пример отражения ошибки</a:t>
          </a:r>
        </a:p>
      </dgm:t>
    </dgm:pt>
    <dgm:pt modelId="{00948552-CEDB-444D-87C3-6245285D50AE}" type="parTrans" cxnId="{3715ABCF-6A22-40A0-9B8B-FBCE5558C243}">
      <dgm:prSet/>
      <dgm:spPr/>
      <dgm:t>
        <a:bodyPr/>
        <a:lstStyle/>
        <a:p>
          <a:endParaRPr lang="ru-RU"/>
        </a:p>
      </dgm:t>
    </dgm:pt>
    <dgm:pt modelId="{EE461985-90D0-4CBA-8399-78F714D34BCB}" type="sibTrans" cxnId="{3715ABCF-6A22-40A0-9B8B-FBCE5558C243}">
      <dgm:prSet/>
      <dgm:spPr/>
      <dgm:t>
        <a:bodyPr/>
        <a:lstStyle/>
        <a:p>
          <a:endParaRPr lang="ru-RU"/>
        </a:p>
      </dgm:t>
    </dgm:pt>
    <dgm:pt modelId="{96BDE9AB-7F97-4229-9836-DBAD6389220F}">
      <dgm:prSet/>
      <dgm:spPr/>
      <dgm:t>
        <a:bodyPr/>
        <a:lstStyle/>
        <a:p>
          <a:endParaRPr lang="ru-RU" dirty="0"/>
        </a:p>
      </dgm:t>
    </dgm:pt>
    <dgm:pt modelId="{76A8189D-A344-4F12-B1FA-EE48C5E7F9E9}" type="parTrans" cxnId="{68317705-C8B4-4D5D-AB37-75C7F09E1009}">
      <dgm:prSet/>
      <dgm:spPr/>
      <dgm:t>
        <a:bodyPr/>
        <a:lstStyle/>
        <a:p>
          <a:endParaRPr lang="ru-RU"/>
        </a:p>
      </dgm:t>
    </dgm:pt>
    <dgm:pt modelId="{BB106ECB-08E3-410C-B9D4-AFBC82447124}" type="sibTrans" cxnId="{68317705-C8B4-4D5D-AB37-75C7F09E1009}">
      <dgm:prSet/>
      <dgm:spPr/>
      <dgm:t>
        <a:bodyPr/>
        <a:lstStyle/>
        <a:p>
          <a:endParaRPr lang="ru-RU"/>
        </a:p>
      </dgm:t>
    </dgm:pt>
    <dgm:pt modelId="{4C7C88FF-1E98-4C3B-B0F2-CF4962DCEFA3}">
      <dgm:prSet/>
      <dgm:spPr/>
      <dgm:t>
        <a:bodyPr/>
        <a:lstStyle/>
        <a:p>
          <a:endParaRPr lang="ru-RU"/>
        </a:p>
      </dgm:t>
    </dgm:pt>
    <dgm:pt modelId="{7EAEDDF9-1998-428E-AA02-6708472FBE07}" type="parTrans" cxnId="{E708F0D0-B3B7-4FBC-AE97-907BA1188B65}">
      <dgm:prSet/>
      <dgm:spPr/>
      <dgm:t>
        <a:bodyPr/>
        <a:lstStyle/>
        <a:p>
          <a:endParaRPr lang="ru-RU"/>
        </a:p>
      </dgm:t>
    </dgm:pt>
    <dgm:pt modelId="{511877FA-B9BE-4688-A3A4-C42445DB2119}" type="sibTrans" cxnId="{E708F0D0-B3B7-4FBC-AE97-907BA1188B65}">
      <dgm:prSet/>
      <dgm:spPr/>
      <dgm:t>
        <a:bodyPr/>
        <a:lstStyle/>
        <a:p>
          <a:endParaRPr lang="ru-RU"/>
        </a:p>
      </dgm:t>
    </dgm:pt>
    <dgm:pt modelId="{CB06A4C1-924C-4ABD-BA89-387651B3C4FC}">
      <dgm:prSet/>
      <dgm:spPr/>
      <dgm:t>
        <a:bodyPr/>
        <a:lstStyle/>
        <a:p>
          <a:endParaRPr lang="ru-RU" dirty="0"/>
        </a:p>
      </dgm:t>
    </dgm:pt>
    <dgm:pt modelId="{3645A552-D947-4096-9325-FC61CAA69AFC}" type="parTrans" cxnId="{A566A106-D38E-4CE1-8E1F-57A53E2D77E8}">
      <dgm:prSet/>
      <dgm:spPr/>
      <dgm:t>
        <a:bodyPr/>
        <a:lstStyle/>
        <a:p>
          <a:endParaRPr lang="ru-RU"/>
        </a:p>
      </dgm:t>
    </dgm:pt>
    <dgm:pt modelId="{CC23FB8F-6B32-428F-BD52-3098F12D8D49}" type="sibTrans" cxnId="{A566A106-D38E-4CE1-8E1F-57A53E2D77E8}">
      <dgm:prSet/>
      <dgm:spPr/>
      <dgm:t>
        <a:bodyPr/>
        <a:lstStyle/>
        <a:p>
          <a:endParaRPr lang="ru-RU"/>
        </a:p>
      </dgm:t>
    </dgm:pt>
    <dgm:pt modelId="{346216B6-D6C5-41B4-B474-07F52C49BD08}">
      <dgm:prSet/>
      <dgm:spPr/>
      <dgm:t>
        <a:bodyPr/>
        <a:lstStyle/>
        <a:p>
          <a:endParaRPr lang="ru-RU" dirty="0"/>
        </a:p>
      </dgm:t>
    </dgm:pt>
    <dgm:pt modelId="{14B7890C-FC06-4CB6-9DFE-026159B619C5}" type="parTrans" cxnId="{2F29670B-752F-486A-968D-2D053A1FC26F}">
      <dgm:prSet/>
      <dgm:spPr/>
      <dgm:t>
        <a:bodyPr/>
        <a:lstStyle/>
        <a:p>
          <a:endParaRPr lang="ru-RU"/>
        </a:p>
      </dgm:t>
    </dgm:pt>
    <dgm:pt modelId="{0DF6BB25-29D9-4F67-A8B6-19DAC2FC50B2}" type="sibTrans" cxnId="{2F29670B-752F-486A-968D-2D053A1FC26F}">
      <dgm:prSet/>
      <dgm:spPr/>
      <dgm:t>
        <a:bodyPr/>
        <a:lstStyle/>
        <a:p>
          <a:endParaRPr lang="ru-RU"/>
        </a:p>
      </dgm:t>
    </dgm:pt>
    <dgm:pt modelId="{3EF86427-62E7-4EE5-93D9-C601211A1073}">
      <dgm:prSet/>
      <dgm:spPr/>
      <dgm:t>
        <a:bodyPr/>
        <a:lstStyle/>
        <a:p>
          <a:endParaRPr lang="ru-RU" dirty="0"/>
        </a:p>
      </dgm:t>
    </dgm:pt>
    <dgm:pt modelId="{F476CA61-087E-4717-A006-C3E5585CF9B8}" type="parTrans" cxnId="{4703A090-1CA9-4196-AE41-FD8A097920CC}">
      <dgm:prSet/>
      <dgm:spPr/>
      <dgm:t>
        <a:bodyPr/>
        <a:lstStyle/>
        <a:p>
          <a:endParaRPr lang="ru-RU"/>
        </a:p>
      </dgm:t>
    </dgm:pt>
    <dgm:pt modelId="{BEE406E9-165A-4978-BA89-D2BAB1E6673A}" type="sibTrans" cxnId="{4703A090-1CA9-4196-AE41-FD8A097920CC}">
      <dgm:prSet/>
      <dgm:spPr/>
      <dgm:t>
        <a:bodyPr/>
        <a:lstStyle/>
        <a:p>
          <a:endParaRPr lang="ru-RU"/>
        </a:p>
      </dgm:t>
    </dgm:pt>
    <dgm:pt modelId="{EDE43901-E1CF-47FD-94C0-F1AB7FBD8C7F}">
      <dgm:prSet/>
      <dgm:spPr/>
      <dgm:t>
        <a:bodyPr/>
        <a:lstStyle/>
        <a:p>
          <a:endParaRPr lang="ru-RU" dirty="0"/>
        </a:p>
      </dgm:t>
    </dgm:pt>
    <dgm:pt modelId="{9668717E-58BC-4853-91FD-F0074685810E}" type="parTrans" cxnId="{CE68F6AF-6F26-496B-9495-FB0FAC5756B4}">
      <dgm:prSet/>
      <dgm:spPr/>
      <dgm:t>
        <a:bodyPr/>
        <a:lstStyle/>
        <a:p>
          <a:endParaRPr lang="ru-RU"/>
        </a:p>
      </dgm:t>
    </dgm:pt>
    <dgm:pt modelId="{EABDC7BA-DE62-4920-BEF2-E8FDAFD8C927}" type="sibTrans" cxnId="{CE68F6AF-6F26-496B-9495-FB0FAC5756B4}">
      <dgm:prSet/>
      <dgm:spPr/>
      <dgm:t>
        <a:bodyPr/>
        <a:lstStyle/>
        <a:p>
          <a:endParaRPr lang="ru-RU"/>
        </a:p>
      </dgm:t>
    </dgm:pt>
    <dgm:pt modelId="{1EE20CEB-A1A7-4E47-BCD0-CE3DFBFE796B}">
      <dgm:prSet/>
      <dgm:spPr/>
      <dgm:t>
        <a:bodyPr/>
        <a:lstStyle/>
        <a:p>
          <a:endParaRPr lang="ru-RU" dirty="0"/>
        </a:p>
      </dgm:t>
    </dgm:pt>
    <dgm:pt modelId="{BB9D3BA8-B806-4D60-8FD4-C966F1C4F993}" type="parTrans" cxnId="{2CEEEB83-7E4C-482B-AB10-D57B6C9080C7}">
      <dgm:prSet/>
      <dgm:spPr/>
      <dgm:t>
        <a:bodyPr/>
        <a:lstStyle/>
        <a:p>
          <a:endParaRPr lang="ru-RU"/>
        </a:p>
      </dgm:t>
    </dgm:pt>
    <dgm:pt modelId="{27949A99-67ED-4F94-9487-52449D7F4286}" type="sibTrans" cxnId="{2CEEEB83-7E4C-482B-AB10-D57B6C9080C7}">
      <dgm:prSet/>
      <dgm:spPr/>
      <dgm:t>
        <a:bodyPr/>
        <a:lstStyle/>
        <a:p>
          <a:endParaRPr lang="ru-RU"/>
        </a:p>
      </dgm:t>
    </dgm:pt>
    <dgm:pt modelId="{0ACABC49-C9EF-475B-BB0C-DB21EE3828F6}">
      <dgm:prSet/>
      <dgm:spPr/>
      <dgm:t>
        <a:bodyPr/>
        <a:lstStyle/>
        <a:p>
          <a:endParaRPr lang="ru-RU" dirty="0"/>
        </a:p>
      </dgm:t>
    </dgm:pt>
    <dgm:pt modelId="{DF42D7BB-3672-4F57-8531-D6F3251C7A3E}" type="parTrans" cxnId="{57B44AC1-57B6-44B3-ABEA-78BE8145D369}">
      <dgm:prSet/>
      <dgm:spPr/>
      <dgm:t>
        <a:bodyPr/>
        <a:lstStyle/>
        <a:p>
          <a:endParaRPr lang="ru-RU"/>
        </a:p>
      </dgm:t>
    </dgm:pt>
    <dgm:pt modelId="{A351C4B8-3BE5-4692-8B37-4BA4E80E5FE6}" type="sibTrans" cxnId="{57B44AC1-57B6-44B3-ABEA-78BE8145D369}">
      <dgm:prSet/>
      <dgm:spPr/>
      <dgm:t>
        <a:bodyPr/>
        <a:lstStyle/>
        <a:p>
          <a:endParaRPr lang="ru-RU"/>
        </a:p>
      </dgm:t>
    </dgm:pt>
    <dgm:pt modelId="{5803BC5F-46B0-45F3-A5B6-4D872AFC23C9}">
      <dgm:prSet/>
      <dgm:spPr/>
      <dgm:t>
        <a:bodyPr/>
        <a:lstStyle/>
        <a:p>
          <a:endParaRPr lang="ru-RU" dirty="0"/>
        </a:p>
      </dgm:t>
    </dgm:pt>
    <dgm:pt modelId="{AA33757A-7ADD-4C40-B974-71FF60843A0B}" type="parTrans" cxnId="{12F332B7-7DED-41F6-A985-80AAF206B5F6}">
      <dgm:prSet/>
      <dgm:spPr/>
      <dgm:t>
        <a:bodyPr/>
        <a:lstStyle/>
        <a:p>
          <a:endParaRPr lang="ru-RU"/>
        </a:p>
      </dgm:t>
    </dgm:pt>
    <dgm:pt modelId="{2666194B-DC57-475D-BDE2-B5982B124C06}" type="sibTrans" cxnId="{12F332B7-7DED-41F6-A985-80AAF206B5F6}">
      <dgm:prSet/>
      <dgm:spPr/>
      <dgm:t>
        <a:bodyPr/>
        <a:lstStyle/>
        <a:p>
          <a:endParaRPr lang="ru-RU"/>
        </a:p>
      </dgm:t>
    </dgm:pt>
    <dgm:pt modelId="{A8FCA248-AB0E-4F5B-8AF3-74B18485FFCF}">
      <dgm:prSet/>
      <dgm:spPr/>
      <dgm:t>
        <a:bodyPr/>
        <a:lstStyle/>
        <a:p>
          <a:endParaRPr lang="ru-RU" dirty="0"/>
        </a:p>
      </dgm:t>
    </dgm:pt>
    <dgm:pt modelId="{CEC36F32-36C6-4CB7-9AED-86B139630BE4}" type="parTrans" cxnId="{A7157787-99AA-4795-95C7-485C9503A924}">
      <dgm:prSet/>
      <dgm:spPr/>
      <dgm:t>
        <a:bodyPr/>
        <a:lstStyle/>
        <a:p>
          <a:endParaRPr lang="ru-RU"/>
        </a:p>
      </dgm:t>
    </dgm:pt>
    <dgm:pt modelId="{1B6D8E60-9E67-4336-BABC-38F642F7CD37}" type="sibTrans" cxnId="{A7157787-99AA-4795-95C7-485C9503A924}">
      <dgm:prSet/>
      <dgm:spPr/>
      <dgm:t>
        <a:bodyPr/>
        <a:lstStyle/>
        <a:p>
          <a:endParaRPr lang="ru-RU"/>
        </a:p>
      </dgm:t>
    </dgm:pt>
    <dgm:pt modelId="{045EB3F2-BF32-4F7D-ABDA-948F0AF92FCB}">
      <dgm:prSet/>
      <dgm:spPr/>
      <dgm:t>
        <a:bodyPr/>
        <a:lstStyle/>
        <a:p>
          <a:endParaRPr lang="ru-RU" dirty="0"/>
        </a:p>
      </dgm:t>
    </dgm:pt>
    <dgm:pt modelId="{EAFA3225-70DE-4647-8F19-FB5F61755563}" type="parTrans" cxnId="{6B08BDE6-5D3E-47A8-A2EC-1C515BA486E4}">
      <dgm:prSet/>
      <dgm:spPr/>
      <dgm:t>
        <a:bodyPr/>
        <a:lstStyle/>
        <a:p>
          <a:endParaRPr lang="ru-RU"/>
        </a:p>
      </dgm:t>
    </dgm:pt>
    <dgm:pt modelId="{5D73DA8B-2815-4DC1-9212-B4857C2E9E8B}" type="sibTrans" cxnId="{6B08BDE6-5D3E-47A8-A2EC-1C515BA486E4}">
      <dgm:prSet/>
      <dgm:spPr/>
      <dgm:t>
        <a:bodyPr/>
        <a:lstStyle/>
        <a:p>
          <a:endParaRPr lang="ru-RU"/>
        </a:p>
      </dgm:t>
    </dgm:pt>
    <dgm:pt modelId="{72CC874A-EE78-4D9A-A46C-188B48B3E651}">
      <dgm:prSet/>
      <dgm:spPr/>
      <dgm:t>
        <a:bodyPr/>
        <a:lstStyle/>
        <a:p>
          <a:endParaRPr lang="ru-RU" dirty="0"/>
        </a:p>
      </dgm:t>
    </dgm:pt>
    <dgm:pt modelId="{F0CD063C-FF96-464D-9415-C2FD4380BAC1}" type="parTrans" cxnId="{92CD3512-44F8-4970-958D-549894F5D3C8}">
      <dgm:prSet/>
      <dgm:spPr/>
      <dgm:t>
        <a:bodyPr/>
        <a:lstStyle/>
        <a:p>
          <a:endParaRPr lang="ru-RU"/>
        </a:p>
      </dgm:t>
    </dgm:pt>
    <dgm:pt modelId="{AE6945E0-3DB3-4BBF-A296-93AF1F8EE805}" type="sibTrans" cxnId="{92CD3512-44F8-4970-958D-549894F5D3C8}">
      <dgm:prSet/>
      <dgm:spPr/>
      <dgm:t>
        <a:bodyPr/>
        <a:lstStyle/>
        <a:p>
          <a:endParaRPr lang="ru-RU"/>
        </a:p>
      </dgm:t>
    </dgm:pt>
    <dgm:pt modelId="{A291AA08-6D78-4480-934F-B8218D62BD80}">
      <dgm:prSet/>
      <dgm:spPr/>
      <dgm:t>
        <a:bodyPr/>
        <a:lstStyle/>
        <a:p>
          <a:endParaRPr lang="ru-RU" dirty="0"/>
        </a:p>
      </dgm:t>
    </dgm:pt>
    <dgm:pt modelId="{EA297769-8201-4808-A143-27974EDF8D05}" type="parTrans" cxnId="{1608B76E-F795-463B-96F9-3B417FDBB43A}">
      <dgm:prSet/>
      <dgm:spPr/>
      <dgm:t>
        <a:bodyPr/>
        <a:lstStyle/>
        <a:p>
          <a:endParaRPr lang="ru-RU"/>
        </a:p>
      </dgm:t>
    </dgm:pt>
    <dgm:pt modelId="{A51DB764-4CC2-4E7E-8A9D-3427F45FCFCB}" type="sibTrans" cxnId="{1608B76E-F795-463B-96F9-3B417FDBB43A}">
      <dgm:prSet/>
      <dgm:spPr/>
      <dgm:t>
        <a:bodyPr/>
        <a:lstStyle/>
        <a:p>
          <a:endParaRPr lang="ru-RU"/>
        </a:p>
      </dgm:t>
    </dgm:pt>
    <dgm:pt modelId="{1A669F90-ED4A-4F01-AC8E-29A08CCF4629}">
      <dgm:prSet/>
      <dgm:spPr/>
      <dgm:t>
        <a:bodyPr/>
        <a:lstStyle/>
        <a:p>
          <a:endParaRPr lang="ru-RU" dirty="0"/>
        </a:p>
      </dgm:t>
    </dgm:pt>
    <dgm:pt modelId="{008F2814-EC1A-4EBE-9979-BC6BF2143C16}" type="parTrans" cxnId="{DDD69AE8-50E7-415E-8F35-2978BDC475D7}">
      <dgm:prSet/>
      <dgm:spPr/>
      <dgm:t>
        <a:bodyPr/>
        <a:lstStyle/>
        <a:p>
          <a:endParaRPr lang="ru-RU"/>
        </a:p>
      </dgm:t>
    </dgm:pt>
    <dgm:pt modelId="{71533627-F56D-48F5-B129-21083C55215D}" type="sibTrans" cxnId="{DDD69AE8-50E7-415E-8F35-2978BDC475D7}">
      <dgm:prSet/>
      <dgm:spPr/>
      <dgm:t>
        <a:bodyPr/>
        <a:lstStyle/>
        <a:p>
          <a:endParaRPr lang="ru-RU"/>
        </a:p>
      </dgm:t>
    </dgm:pt>
    <dgm:pt modelId="{A212AABA-08B9-4CFE-B06E-78F5DE0AC76A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Некорректное формирование данных межотчетного периода.</a:t>
          </a:r>
        </a:p>
      </dgm:t>
    </dgm:pt>
    <dgm:pt modelId="{11F63C5D-C3E8-40A8-8A18-0040D7C4DB13}" type="parTrans" cxnId="{1690C6BC-4998-49A2-93B6-4D2306442383}">
      <dgm:prSet/>
      <dgm:spPr/>
      <dgm:t>
        <a:bodyPr/>
        <a:lstStyle/>
        <a:p>
          <a:endParaRPr lang="ru-RU"/>
        </a:p>
      </dgm:t>
    </dgm:pt>
    <dgm:pt modelId="{04170191-8D1A-4C49-AC0D-23A011C6C930}" type="sibTrans" cxnId="{1690C6BC-4998-49A2-93B6-4D2306442383}">
      <dgm:prSet/>
      <dgm:spPr/>
      <dgm:t>
        <a:bodyPr/>
        <a:lstStyle/>
        <a:p>
          <a:endParaRPr lang="ru-RU"/>
        </a:p>
      </dgm:t>
    </dgm:pt>
    <dgm:pt modelId="{0AE6B3AA-9350-4417-9930-E926E346DE5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Ручная корректировка форм.</a:t>
          </a:r>
        </a:p>
      </dgm:t>
    </dgm:pt>
    <dgm:pt modelId="{912CC01E-D885-4691-B14D-08E1F11BD850}" type="parTrans" cxnId="{36704B58-8557-4193-BF6F-B9FA70AA1724}">
      <dgm:prSet/>
      <dgm:spPr/>
      <dgm:t>
        <a:bodyPr/>
        <a:lstStyle/>
        <a:p>
          <a:endParaRPr lang="ru-RU"/>
        </a:p>
      </dgm:t>
    </dgm:pt>
    <dgm:pt modelId="{FEDCEB20-E84D-4810-89C1-A6B49DDFA656}" type="sibTrans" cxnId="{36704B58-8557-4193-BF6F-B9FA70AA1724}">
      <dgm:prSet/>
      <dgm:spPr/>
      <dgm:t>
        <a:bodyPr/>
        <a:lstStyle/>
        <a:p>
          <a:endParaRPr lang="ru-RU"/>
        </a:p>
      </dgm:t>
    </dgm:pt>
    <dgm:pt modelId="{1F7CBB87-0D7A-4842-9510-A7D2C4B84CC5}" type="pres">
      <dgm:prSet presAssocID="{B80BA80F-E391-49D7-92F3-FCF4297970D8}" presName="linear" presStyleCnt="0">
        <dgm:presLayoutVars>
          <dgm:dir/>
          <dgm:animLvl val="lvl"/>
          <dgm:resizeHandles val="exact"/>
        </dgm:presLayoutVars>
      </dgm:prSet>
      <dgm:spPr/>
    </dgm:pt>
    <dgm:pt modelId="{CEBE1179-E194-4F33-9FA1-9A1E3DE5BBE6}" type="pres">
      <dgm:prSet presAssocID="{BC173A0C-BF22-47BF-A7D7-8FF6D96F233A}" presName="parentLin" presStyleCnt="0"/>
      <dgm:spPr/>
    </dgm:pt>
    <dgm:pt modelId="{43E339B1-4ED7-499E-B222-FB4C53D75B09}" type="pres">
      <dgm:prSet presAssocID="{BC173A0C-BF22-47BF-A7D7-8FF6D96F233A}" presName="parentLeftMargin" presStyleLbl="node1" presStyleIdx="0" presStyleCnt="3"/>
      <dgm:spPr/>
    </dgm:pt>
    <dgm:pt modelId="{8F6E7860-9106-4E30-824B-BC8FC0645868}" type="pres">
      <dgm:prSet presAssocID="{BC173A0C-BF22-47BF-A7D7-8FF6D96F23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F7023A-22F8-46EB-BEF5-571B6D2B8C21}" type="pres">
      <dgm:prSet presAssocID="{BC173A0C-BF22-47BF-A7D7-8FF6D96F233A}" presName="negativeSpace" presStyleCnt="0"/>
      <dgm:spPr/>
    </dgm:pt>
    <dgm:pt modelId="{C7933BA5-C660-4070-81D8-2CACFF44D38C}" type="pres">
      <dgm:prSet presAssocID="{BC173A0C-BF22-47BF-A7D7-8FF6D96F233A}" presName="childText" presStyleLbl="conFgAcc1" presStyleIdx="0" presStyleCnt="3">
        <dgm:presLayoutVars>
          <dgm:bulletEnabled val="1"/>
        </dgm:presLayoutVars>
      </dgm:prSet>
      <dgm:spPr/>
    </dgm:pt>
    <dgm:pt modelId="{0F77CC4A-07F6-4A4F-AA1B-93B44C69B57B}" type="pres">
      <dgm:prSet presAssocID="{20B0CCB8-B51A-4D65-BD5B-9B7CA718ADDC}" presName="spaceBetweenRectangles" presStyleCnt="0"/>
      <dgm:spPr/>
    </dgm:pt>
    <dgm:pt modelId="{55DDF963-EE8A-4080-8D8B-3622B914E1A2}" type="pres">
      <dgm:prSet presAssocID="{D5C72E35-574E-4688-97BA-F3ACD560F1E1}" presName="parentLin" presStyleCnt="0"/>
      <dgm:spPr/>
    </dgm:pt>
    <dgm:pt modelId="{E3F4AAC2-76C4-4782-92D6-63372683D9BC}" type="pres">
      <dgm:prSet presAssocID="{D5C72E35-574E-4688-97BA-F3ACD560F1E1}" presName="parentLeftMargin" presStyleLbl="node1" presStyleIdx="0" presStyleCnt="3"/>
      <dgm:spPr/>
    </dgm:pt>
    <dgm:pt modelId="{580B1C0A-273F-4B8F-BD97-0ED01D74F90B}" type="pres">
      <dgm:prSet presAssocID="{D5C72E35-574E-4688-97BA-F3ACD560F1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61ABAC-A42B-4852-99F8-71171C26A5F2}" type="pres">
      <dgm:prSet presAssocID="{D5C72E35-574E-4688-97BA-F3ACD560F1E1}" presName="negativeSpace" presStyleCnt="0"/>
      <dgm:spPr/>
    </dgm:pt>
    <dgm:pt modelId="{23826B02-B43D-46E8-94F5-02744C4134A7}" type="pres">
      <dgm:prSet presAssocID="{D5C72E35-574E-4688-97BA-F3ACD560F1E1}" presName="childText" presStyleLbl="conFgAcc1" presStyleIdx="1" presStyleCnt="3">
        <dgm:presLayoutVars>
          <dgm:bulletEnabled val="1"/>
        </dgm:presLayoutVars>
      </dgm:prSet>
      <dgm:spPr/>
    </dgm:pt>
    <dgm:pt modelId="{8902157D-96AE-4463-9111-3F1C9E498278}" type="pres">
      <dgm:prSet presAssocID="{7205F8E4-8099-4939-89E0-90B1603F36CE}" presName="spaceBetweenRectangles" presStyleCnt="0"/>
      <dgm:spPr/>
    </dgm:pt>
    <dgm:pt modelId="{C9E2444A-ABBC-4B08-883B-7EEE8B66CAD0}" type="pres">
      <dgm:prSet presAssocID="{3E23BA57-4F3B-4EDA-A9D0-056370381C31}" presName="parentLin" presStyleCnt="0"/>
      <dgm:spPr/>
    </dgm:pt>
    <dgm:pt modelId="{B61604AE-E17C-4AA4-9040-DA77032CA1A4}" type="pres">
      <dgm:prSet presAssocID="{3E23BA57-4F3B-4EDA-A9D0-056370381C31}" presName="parentLeftMargin" presStyleLbl="node1" presStyleIdx="1" presStyleCnt="3"/>
      <dgm:spPr/>
    </dgm:pt>
    <dgm:pt modelId="{0C710A39-BA30-42A0-9629-28CA6006EB9E}" type="pres">
      <dgm:prSet presAssocID="{3E23BA57-4F3B-4EDA-A9D0-056370381C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7668CAA-CEE8-41E1-8595-6EB8DC200EAB}" type="pres">
      <dgm:prSet presAssocID="{3E23BA57-4F3B-4EDA-A9D0-056370381C31}" presName="negativeSpace" presStyleCnt="0"/>
      <dgm:spPr/>
    </dgm:pt>
    <dgm:pt modelId="{DD651126-28AA-4EDB-828E-36C3F06ED41F}" type="pres">
      <dgm:prSet presAssocID="{3E23BA57-4F3B-4EDA-A9D0-056370381C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317705-C8B4-4D5D-AB37-75C7F09E1009}" srcId="{3E23BA57-4F3B-4EDA-A9D0-056370381C31}" destId="{96BDE9AB-7F97-4229-9836-DBAD6389220F}" srcOrd="13" destOrd="0" parTransId="{76A8189D-A344-4F12-B1FA-EE48C5E7F9E9}" sibTransId="{BB106ECB-08E3-410C-B9D4-AFBC82447124}"/>
    <dgm:cxn modelId="{A566A106-D38E-4CE1-8E1F-57A53E2D77E8}" srcId="{3E23BA57-4F3B-4EDA-A9D0-056370381C31}" destId="{CB06A4C1-924C-4ABD-BA89-387651B3C4FC}" srcOrd="1" destOrd="0" parTransId="{3645A552-D947-4096-9325-FC61CAA69AFC}" sibTransId="{CC23FB8F-6B32-428F-BD52-3098F12D8D49}"/>
    <dgm:cxn modelId="{47E93107-A181-4545-95F6-0EE16E801C13}" type="presOf" srcId="{CB06A4C1-924C-4ABD-BA89-387651B3C4FC}" destId="{DD651126-28AA-4EDB-828E-36C3F06ED41F}" srcOrd="0" destOrd="1" presId="urn:microsoft.com/office/officeart/2005/8/layout/list1"/>
    <dgm:cxn modelId="{2F29670B-752F-486A-968D-2D053A1FC26F}" srcId="{3E23BA57-4F3B-4EDA-A9D0-056370381C31}" destId="{346216B6-D6C5-41B4-B474-07F52C49BD08}" srcOrd="2" destOrd="0" parTransId="{14B7890C-FC06-4CB6-9DFE-026159B619C5}" sibTransId="{0DF6BB25-29D9-4F67-A8B6-19DAC2FC50B2}"/>
    <dgm:cxn modelId="{9A14FA0D-AF3F-453F-BD72-0B68B4088635}" type="presOf" srcId="{B80BA80F-E391-49D7-92F3-FCF4297970D8}" destId="{1F7CBB87-0D7A-4842-9510-A7D2C4B84CC5}" srcOrd="0" destOrd="0" presId="urn:microsoft.com/office/officeart/2005/8/layout/list1"/>
    <dgm:cxn modelId="{4521810F-F6E9-4202-BB5D-BF0625E26DFA}" type="presOf" srcId="{5803BC5F-46B0-45F3-A5B6-4D872AFC23C9}" destId="{DD651126-28AA-4EDB-828E-36C3F06ED41F}" srcOrd="0" destOrd="7" presId="urn:microsoft.com/office/officeart/2005/8/layout/list1"/>
    <dgm:cxn modelId="{92CD3512-44F8-4970-958D-549894F5D3C8}" srcId="{3E23BA57-4F3B-4EDA-A9D0-056370381C31}" destId="{72CC874A-EE78-4D9A-A46C-188B48B3E651}" srcOrd="10" destOrd="0" parTransId="{F0CD063C-FF96-464D-9415-C2FD4380BAC1}" sibTransId="{AE6945E0-3DB3-4BBF-A296-93AF1F8EE805}"/>
    <dgm:cxn modelId="{52AC4E1A-DF7B-44A6-A7AC-9462C2E5A1FA}" type="presOf" srcId="{045EB3F2-BF32-4F7D-ABDA-948F0AF92FCB}" destId="{DD651126-28AA-4EDB-828E-36C3F06ED41F}" srcOrd="0" destOrd="9" presId="urn:microsoft.com/office/officeart/2005/8/layout/list1"/>
    <dgm:cxn modelId="{B3316A2A-6F97-4955-8AC8-C83A06CD48A1}" type="presOf" srcId="{4C7C88FF-1E98-4C3B-B0F2-CF4962DCEFA3}" destId="{DD651126-28AA-4EDB-828E-36C3F06ED41F}" srcOrd="0" destOrd="0" presId="urn:microsoft.com/office/officeart/2005/8/layout/list1"/>
    <dgm:cxn modelId="{E5CB8F36-2432-4197-A787-B3E41B5D5B02}" type="presOf" srcId="{D5C72E35-574E-4688-97BA-F3ACD560F1E1}" destId="{580B1C0A-273F-4B8F-BD97-0ED01D74F90B}" srcOrd="1" destOrd="0" presId="urn:microsoft.com/office/officeart/2005/8/layout/list1"/>
    <dgm:cxn modelId="{1848B95D-50D9-4E8D-907B-C2F15F7532BE}" type="presOf" srcId="{346216B6-D6C5-41B4-B474-07F52C49BD08}" destId="{DD651126-28AA-4EDB-828E-36C3F06ED41F}" srcOrd="0" destOrd="2" presId="urn:microsoft.com/office/officeart/2005/8/layout/list1"/>
    <dgm:cxn modelId="{8FCD2061-01EE-4264-9135-D2B75C088C89}" type="presOf" srcId="{3EF86427-62E7-4EE5-93D9-C601211A1073}" destId="{DD651126-28AA-4EDB-828E-36C3F06ED41F}" srcOrd="0" destOrd="3" presId="urn:microsoft.com/office/officeart/2005/8/layout/list1"/>
    <dgm:cxn modelId="{EB3E7C68-DBD2-402D-9F2D-E5F76F6D581D}" type="presOf" srcId="{A291AA08-6D78-4480-934F-B8218D62BD80}" destId="{DD651126-28AA-4EDB-828E-36C3F06ED41F}" srcOrd="0" destOrd="11" presId="urn:microsoft.com/office/officeart/2005/8/layout/list1"/>
    <dgm:cxn modelId="{1608B76E-F795-463B-96F9-3B417FDBB43A}" srcId="{3E23BA57-4F3B-4EDA-A9D0-056370381C31}" destId="{A291AA08-6D78-4480-934F-B8218D62BD80}" srcOrd="11" destOrd="0" parTransId="{EA297769-8201-4808-A143-27974EDF8D05}" sibTransId="{A51DB764-4CC2-4E7E-8A9D-3427F45FCFCB}"/>
    <dgm:cxn modelId="{7DFAD272-5924-42AF-BDBA-B317CCDF7DF7}" srcId="{D5C72E35-574E-4688-97BA-F3ACD560F1E1}" destId="{8DC3F82E-078A-4323-8966-70DB1ED5284D}" srcOrd="0" destOrd="0" parTransId="{C9FB1BD4-F070-4290-BCD8-60B56BA49035}" sibTransId="{E5DF7264-CE2A-4BC3-AD7C-F04FB5CE3EF6}"/>
    <dgm:cxn modelId="{79963154-A885-4DE4-8F55-704ECC397CD8}" srcId="{B80BA80F-E391-49D7-92F3-FCF4297970D8}" destId="{BC173A0C-BF22-47BF-A7D7-8FF6D96F233A}" srcOrd="0" destOrd="0" parTransId="{813A15C9-8307-4861-B1DB-3868EAF381B2}" sibTransId="{20B0CCB8-B51A-4D65-BD5B-9B7CA718ADDC}"/>
    <dgm:cxn modelId="{36704B58-8557-4193-BF6F-B9FA70AA1724}" srcId="{BC173A0C-BF22-47BF-A7D7-8FF6D96F233A}" destId="{0AE6B3AA-9350-4417-9930-E926E346DE5F}" srcOrd="2" destOrd="0" parTransId="{912CC01E-D885-4691-B14D-08E1F11BD850}" sibTransId="{FEDCEB20-E84D-4810-89C1-A6B49DDFA656}"/>
    <dgm:cxn modelId="{2CEEEB83-7E4C-482B-AB10-D57B6C9080C7}" srcId="{3E23BA57-4F3B-4EDA-A9D0-056370381C31}" destId="{1EE20CEB-A1A7-4E47-BCD0-CE3DFBFE796B}" srcOrd="5" destOrd="0" parTransId="{BB9D3BA8-B806-4D60-8FD4-C966F1C4F993}" sibTransId="{27949A99-67ED-4F94-9487-52449D7F4286}"/>
    <dgm:cxn modelId="{A7157787-99AA-4795-95C7-485C9503A924}" srcId="{3E23BA57-4F3B-4EDA-A9D0-056370381C31}" destId="{A8FCA248-AB0E-4F5B-8AF3-74B18485FFCF}" srcOrd="8" destOrd="0" parTransId="{CEC36F32-36C6-4CB7-9AED-86B139630BE4}" sibTransId="{1B6D8E60-9E67-4336-BABC-38F642F7CD37}"/>
    <dgm:cxn modelId="{561D168F-F7EE-4B8F-B326-C1BA6EF33E82}" srcId="{B80BA80F-E391-49D7-92F3-FCF4297970D8}" destId="{D5C72E35-574E-4688-97BA-F3ACD560F1E1}" srcOrd="1" destOrd="0" parTransId="{B21C3939-A809-4438-9B9F-1BA728108234}" sibTransId="{7205F8E4-8099-4939-89E0-90B1603F36CE}"/>
    <dgm:cxn modelId="{4703A090-1CA9-4196-AE41-FD8A097920CC}" srcId="{3E23BA57-4F3B-4EDA-A9D0-056370381C31}" destId="{3EF86427-62E7-4EE5-93D9-C601211A1073}" srcOrd="3" destOrd="0" parTransId="{F476CA61-087E-4717-A006-C3E5585CF9B8}" sibTransId="{BEE406E9-165A-4978-BA89-D2BAB1E6673A}"/>
    <dgm:cxn modelId="{A3FAB190-9AE6-4C0F-B622-0D889313EFB4}" type="presOf" srcId="{3E23BA57-4F3B-4EDA-A9D0-056370381C31}" destId="{0C710A39-BA30-42A0-9629-28CA6006EB9E}" srcOrd="1" destOrd="0" presId="urn:microsoft.com/office/officeart/2005/8/layout/list1"/>
    <dgm:cxn modelId="{E7D9A794-A27A-4864-9F83-8141E96D2C89}" type="presOf" srcId="{BC173A0C-BF22-47BF-A7D7-8FF6D96F233A}" destId="{43E339B1-4ED7-499E-B222-FB4C53D75B09}" srcOrd="0" destOrd="0" presId="urn:microsoft.com/office/officeart/2005/8/layout/list1"/>
    <dgm:cxn modelId="{3D648996-B519-4CC2-B16E-9F74BB6198F3}" type="presOf" srcId="{BC173A0C-BF22-47BF-A7D7-8FF6D96F233A}" destId="{8F6E7860-9106-4E30-824B-BC8FC0645868}" srcOrd="1" destOrd="0" presId="urn:microsoft.com/office/officeart/2005/8/layout/list1"/>
    <dgm:cxn modelId="{C9CFDE9D-08EE-4D2F-B4DE-BAE8976715B8}" type="presOf" srcId="{0AE6B3AA-9350-4417-9930-E926E346DE5F}" destId="{C7933BA5-C660-4070-81D8-2CACFF44D38C}" srcOrd="0" destOrd="2" presId="urn:microsoft.com/office/officeart/2005/8/layout/list1"/>
    <dgm:cxn modelId="{2A07B79F-B781-4BFA-99DD-2BD98BDA54E4}" type="presOf" srcId="{A212AABA-08B9-4CFE-B06E-78F5DE0AC76A}" destId="{C7933BA5-C660-4070-81D8-2CACFF44D38C}" srcOrd="0" destOrd="1" presId="urn:microsoft.com/office/officeart/2005/8/layout/list1"/>
    <dgm:cxn modelId="{792183AF-91DE-439F-87B7-A8BA7DB39EBC}" type="presOf" srcId="{EDE43901-E1CF-47FD-94C0-F1AB7FBD8C7F}" destId="{DD651126-28AA-4EDB-828E-36C3F06ED41F}" srcOrd="0" destOrd="4" presId="urn:microsoft.com/office/officeart/2005/8/layout/list1"/>
    <dgm:cxn modelId="{C379A9AF-67C2-4793-BA26-F44818F5E070}" type="presOf" srcId="{A8FCA248-AB0E-4F5B-8AF3-74B18485FFCF}" destId="{DD651126-28AA-4EDB-828E-36C3F06ED41F}" srcOrd="0" destOrd="8" presId="urn:microsoft.com/office/officeart/2005/8/layout/list1"/>
    <dgm:cxn modelId="{CE68F6AF-6F26-496B-9495-FB0FAC5756B4}" srcId="{3E23BA57-4F3B-4EDA-A9D0-056370381C31}" destId="{EDE43901-E1CF-47FD-94C0-F1AB7FBD8C7F}" srcOrd="4" destOrd="0" parTransId="{9668717E-58BC-4853-91FD-F0074685810E}" sibTransId="{EABDC7BA-DE62-4920-BEF2-E8FDAFD8C927}"/>
    <dgm:cxn modelId="{2F06F0B6-93C3-4CFF-A60A-FA91A55BF5B1}" type="presOf" srcId="{35751290-35E3-4BC3-B330-7162B9A1FACB}" destId="{C7933BA5-C660-4070-81D8-2CACFF44D38C}" srcOrd="0" destOrd="0" presId="urn:microsoft.com/office/officeart/2005/8/layout/list1"/>
    <dgm:cxn modelId="{12F332B7-7DED-41F6-A985-80AAF206B5F6}" srcId="{3E23BA57-4F3B-4EDA-A9D0-056370381C31}" destId="{5803BC5F-46B0-45F3-A5B6-4D872AFC23C9}" srcOrd="7" destOrd="0" parTransId="{AA33757A-7ADD-4C40-B974-71FF60843A0B}" sibTransId="{2666194B-DC57-475D-BDE2-B5982B124C06}"/>
    <dgm:cxn modelId="{A3B37ABA-1687-4BFF-A59C-C581EE456F48}" type="presOf" srcId="{8DC3F82E-078A-4323-8966-70DB1ED5284D}" destId="{23826B02-B43D-46E8-94F5-02744C4134A7}" srcOrd="0" destOrd="0" presId="urn:microsoft.com/office/officeart/2005/8/layout/list1"/>
    <dgm:cxn modelId="{1690C6BC-4998-49A2-93B6-4D2306442383}" srcId="{BC173A0C-BF22-47BF-A7D7-8FF6D96F233A}" destId="{A212AABA-08B9-4CFE-B06E-78F5DE0AC76A}" srcOrd="1" destOrd="0" parTransId="{11F63C5D-C3E8-40A8-8A18-0040D7C4DB13}" sibTransId="{04170191-8D1A-4C49-AC0D-23A011C6C930}"/>
    <dgm:cxn modelId="{57B44AC1-57B6-44B3-ABEA-78BE8145D369}" srcId="{3E23BA57-4F3B-4EDA-A9D0-056370381C31}" destId="{0ACABC49-C9EF-475B-BB0C-DB21EE3828F6}" srcOrd="6" destOrd="0" parTransId="{DF42D7BB-3672-4F57-8531-D6F3251C7A3E}" sibTransId="{A351C4B8-3BE5-4692-8B37-4BA4E80E5FE6}"/>
    <dgm:cxn modelId="{B4B1B8C3-660A-4FF8-820C-0845162D8E7B}" type="presOf" srcId="{D5C72E35-574E-4688-97BA-F3ACD560F1E1}" destId="{E3F4AAC2-76C4-4782-92D6-63372683D9BC}" srcOrd="0" destOrd="0" presId="urn:microsoft.com/office/officeart/2005/8/layout/list1"/>
    <dgm:cxn modelId="{2472F4CA-96AB-4312-94D4-37968616B306}" type="presOf" srcId="{3E23BA57-4F3B-4EDA-A9D0-056370381C31}" destId="{B61604AE-E17C-4AA4-9040-DA77032CA1A4}" srcOrd="0" destOrd="0" presId="urn:microsoft.com/office/officeart/2005/8/layout/list1"/>
    <dgm:cxn modelId="{3715ABCF-6A22-40A0-9B8B-FBCE5558C243}" srcId="{B80BA80F-E391-49D7-92F3-FCF4297970D8}" destId="{3E23BA57-4F3B-4EDA-A9D0-056370381C31}" srcOrd="2" destOrd="0" parTransId="{00948552-CEDB-444D-87C3-6245285D50AE}" sibTransId="{EE461985-90D0-4CBA-8399-78F714D34BCB}"/>
    <dgm:cxn modelId="{E708F0D0-B3B7-4FBC-AE97-907BA1188B65}" srcId="{3E23BA57-4F3B-4EDA-A9D0-056370381C31}" destId="{4C7C88FF-1E98-4C3B-B0F2-CF4962DCEFA3}" srcOrd="0" destOrd="0" parTransId="{7EAEDDF9-1998-428E-AA02-6708472FBE07}" sibTransId="{511877FA-B9BE-4688-A3A4-C42445DB2119}"/>
    <dgm:cxn modelId="{AC9E07D6-3915-4416-BDF7-B7846B3D01F2}" type="presOf" srcId="{1EE20CEB-A1A7-4E47-BCD0-CE3DFBFE796B}" destId="{DD651126-28AA-4EDB-828E-36C3F06ED41F}" srcOrd="0" destOrd="5" presId="urn:microsoft.com/office/officeart/2005/8/layout/list1"/>
    <dgm:cxn modelId="{F407C9DF-B832-4D37-AAE3-439F230B5A1E}" srcId="{BC173A0C-BF22-47BF-A7D7-8FF6D96F233A}" destId="{35751290-35E3-4BC3-B330-7162B9A1FACB}" srcOrd="0" destOrd="0" parTransId="{CD94EC15-1E8D-443F-86EB-3DC0EC686039}" sibTransId="{3796CC98-B782-43C0-A742-F4FB51B305CF}"/>
    <dgm:cxn modelId="{3F4EA1E5-3745-43E0-9651-5BED93749A30}" type="presOf" srcId="{1A669F90-ED4A-4F01-AC8E-29A08CCF4629}" destId="{DD651126-28AA-4EDB-828E-36C3F06ED41F}" srcOrd="0" destOrd="12" presId="urn:microsoft.com/office/officeart/2005/8/layout/list1"/>
    <dgm:cxn modelId="{6B08BDE6-5D3E-47A8-A2EC-1C515BA486E4}" srcId="{3E23BA57-4F3B-4EDA-A9D0-056370381C31}" destId="{045EB3F2-BF32-4F7D-ABDA-948F0AF92FCB}" srcOrd="9" destOrd="0" parTransId="{EAFA3225-70DE-4647-8F19-FB5F61755563}" sibTransId="{5D73DA8B-2815-4DC1-9212-B4857C2E9E8B}"/>
    <dgm:cxn modelId="{DDD69AE8-50E7-415E-8F35-2978BDC475D7}" srcId="{3E23BA57-4F3B-4EDA-A9D0-056370381C31}" destId="{1A669F90-ED4A-4F01-AC8E-29A08CCF4629}" srcOrd="12" destOrd="0" parTransId="{008F2814-EC1A-4EBE-9979-BC6BF2143C16}" sibTransId="{71533627-F56D-48F5-B129-21083C55215D}"/>
    <dgm:cxn modelId="{44001EE9-4720-4073-B06A-2B433BC8E3A1}" type="presOf" srcId="{0ACABC49-C9EF-475B-BB0C-DB21EE3828F6}" destId="{DD651126-28AA-4EDB-828E-36C3F06ED41F}" srcOrd="0" destOrd="6" presId="urn:microsoft.com/office/officeart/2005/8/layout/list1"/>
    <dgm:cxn modelId="{DFDA0AEF-ABE7-42C9-9EF8-4DE93AA75E32}" type="presOf" srcId="{72CC874A-EE78-4D9A-A46C-188B48B3E651}" destId="{DD651126-28AA-4EDB-828E-36C3F06ED41F}" srcOrd="0" destOrd="10" presId="urn:microsoft.com/office/officeart/2005/8/layout/list1"/>
    <dgm:cxn modelId="{0EA888F1-4F41-4010-949B-C0D99521AD15}" type="presOf" srcId="{96BDE9AB-7F97-4229-9836-DBAD6389220F}" destId="{DD651126-28AA-4EDB-828E-36C3F06ED41F}" srcOrd="0" destOrd="13" presId="urn:microsoft.com/office/officeart/2005/8/layout/list1"/>
    <dgm:cxn modelId="{513E4E54-CADE-4479-8CD7-C1E8630B294D}" type="presParOf" srcId="{1F7CBB87-0D7A-4842-9510-A7D2C4B84CC5}" destId="{CEBE1179-E194-4F33-9FA1-9A1E3DE5BBE6}" srcOrd="0" destOrd="0" presId="urn:microsoft.com/office/officeart/2005/8/layout/list1"/>
    <dgm:cxn modelId="{5BF35347-B575-4B4A-836E-5CFF422AF9F3}" type="presParOf" srcId="{CEBE1179-E194-4F33-9FA1-9A1E3DE5BBE6}" destId="{43E339B1-4ED7-499E-B222-FB4C53D75B09}" srcOrd="0" destOrd="0" presId="urn:microsoft.com/office/officeart/2005/8/layout/list1"/>
    <dgm:cxn modelId="{27E821EB-CDDE-4D5E-8535-4CCF1C9E7632}" type="presParOf" srcId="{CEBE1179-E194-4F33-9FA1-9A1E3DE5BBE6}" destId="{8F6E7860-9106-4E30-824B-BC8FC0645868}" srcOrd="1" destOrd="0" presId="urn:microsoft.com/office/officeart/2005/8/layout/list1"/>
    <dgm:cxn modelId="{0BFC2BE5-AE78-4B2A-8274-BC17E346478F}" type="presParOf" srcId="{1F7CBB87-0D7A-4842-9510-A7D2C4B84CC5}" destId="{8FF7023A-22F8-46EB-BEF5-571B6D2B8C21}" srcOrd="1" destOrd="0" presId="urn:microsoft.com/office/officeart/2005/8/layout/list1"/>
    <dgm:cxn modelId="{CF9E3A9E-58CF-478F-A3E9-879B029C9A46}" type="presParOf" srcId="{1F7CBB87-0D7A-4842-9510-A7D2C4B84CC5}" destId="{C7933BA5-C660-4070-81D8-2CACFF44D38C}" srcOrd="2" destOrd="0" presId="urn:microsoft.com/office/officeart/2005/8/layout/list1"/>
    <dgm:cxn modelId="{D139D2FA-0A12-4647-9F59-F09E21F81C1F}" type="presParOf" srcId="{1F7CBB87-0D7A-4842-9510-A7D2C4B84CC5}" destId="{0F77CC4A-07F6-4A4F-AA1B-93B44C69B57B}" srcOrd="3" destOrd="0" presId="urn:microsoft.com/office/officeart/2005/8/layout/list1"/>
    <dgm:cxn modelId="{104A1613-6EA6-4E73-802F-BE0C0E8BB9DB}" type="presParOf" srcId="{1F7CBB87-0D7A-4842-9510-A7D2C4B84CC5}" destId="{55DDF963-EE8A-4080-8D8B-3622B914E1A2}" srcOrd="4" destOrd="0" presId="urn:microsoft.com/office/officeart/2005/8/layout/list1"/>
    <dgm:cxn modelId="{6604AA57-2B22-467B-AD53-A07CAF3CBD9D}" type="presParOf" srcId="{55DDF963-EE8A-4080-8D8B-3622B914E1A2}" destId="{E3F4AAC2-76C4-4782-92D6-63372683D9BC}" srcOrd="0" destOrd="0" presId="urn:microsoft.com/office/officeart/2005/8/layout/list1"/>
    <dgm:cxn modelId="{92F71BDB-30B1-4AF9-856C-660CB8240473}" type="presParOf" srcId="{55DDF963-EE8A-4080-8D8B-3622B914E1A2}" destId="{580B1C0A-273F-4B8F-BD97-0ED01D74F90B}" srcOrd="1" destOrd="0" presId="urn:microsoft.com/office/officeart/2005/8/layout/list1"/>
    <dgm:cxn modelId="{52477F9C-C902-4109-92DC-CDFD84919907}" type="presParOf" srcId="{1F7CBB87-0D7A-4842-9510-A7D2C4B84CC5}" destId="{AD61ABAC-A42B-4852-99F8-71171C26A5F2}" srcOrd="5" destOrd="0" presId="urn:microsoft.com/office/officeart/2005/8/layout/list1"/>
    <dgm:cxn modelId="{133E91A9-3054-43F3-A64C-B583AFD2B662}" type="presParOf" srcId="{1F7CBB87-0D7A-4842-9510-A7D2C4B84CC5}" destId="{23826B02-B43D-46E8-94F5-02744C4134A7}" srcOrd="6" destOrd="0" presId="urn:microsoft.com/office/officeart/2005/8/layout/list1"/>
    <dgm:cxn modelId="{87C144D4-5FF8-4349-BB04-176854775FC7}" type="presParOf" srcId="{1F7CBB87-0D7A-4842-9510-A7D2C4B84CC5}" destId="{8902157D-96AE-4463-9111-3F1C9E498278}" srcOrd="7" destOrd="0" presId="urn:microsoft.com/office/officeart/2005/8/layout/list1"/>
    <dgm:cxn modelId="{A38AB90F-26D3-43B8-BBBD-B8BAB0F24843}" type="presParOf" srcId="{1F7CBB87-0D7A-4842-9510-A7D2C4B84CC5}" destId="{C9E2444A-ABBC-4B08-883B-7EEE8B66CAD0}" srcOrd="8" destOrd="0" presId="urn:microsoft.com/office/officeart/2005/8/layout/list1"/>
    <dgm:cxn modelId="{2A9899DB-9476-4111-A852-66621A77E075}" type="presParOf" srcId="{C9E2444A-ABBC-4B08-883B-7EEE8B66CAD0}" destId="{B61604AE-E17C-4AA4-9040-DA77032CA1A4}" srcOrd="0" destOrd="0" presId="urn:microsoft.com/office/officeart/2005/8/layout/list1"/>
    <dgm:cxn modelId="{E40B9EF6-8E10-4EBE-BC85-F734C279B21E}" type="presParOf" srcId="{C9E2444A-ABBC-4B08-883B-7EEE8B66CAD0}" destId="{0C710A39-BA30-42A0-9629-28CA6006EB9E}" srcOrd="1" destOrd="0" presId="urn:microsoft.com/office/officeart/2005/8/layout/list1"/>
    <dgm:cxn modelId="{4FE9354F-7783-447B-86D4-FD60BBB50CC4}" type="presParOf" srcId="{1F7CBB87-0D7A-4842-9510-A7D2C4B84CC5}" destId="{07668CAA-CEE8-41E1-8595-6EB8DC200EAB}" srcOrd="9" destOrd="0" presId="urn:microsoft.com/office/officeart/2005/8/layout/list1"/>
    <dgm:cxn modelId="{B3DDA96F-7814-44F8-9E0E-A557FD7AC2CD}" type="presParOf" srcId="{1F7CBB87-0D7A-4842-9510-A7D2C4B84CC5}" destId="{DD651126-28AA-4EDB-828E-36C3F06ED4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0BA80F-E391-49D7-92F3-FCF4297970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73A0C-BF22-47BF-A7D7-8FF6D96F233A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Часто встречающиеся ошибки</a:t>
          </a:r>
        </a:p>
      </dgm:t>
    </dgm:pt>
    <dgm:pt modelId="{813A15C9-8307-4861-B1DB-3868EAF381B2}" type="parTrans" cxnId="{79963154-A885-4DE4-8F55-704ECC397CD8}">
      <dgm:prSet/>
      <dgm:spPr/>
      <dgm:t>
        <a:bodyPr/>
        <a:lstStyle/>
        <a:p>
          <a:endParaRPr lang="ru-RU" sz="1400"/>
        </a:p>
      </dgm:t>
    </dgm:pt>
    <dgm:pt modelId="{20B0CCB8-B51A-4D65-BD5B-9B7CA718ADDC}" type="sibTrans" cxnId="{79963154-A885-4DE4-8F55-704ECC397CD8}">
      <dgm:prSet/>
      <dgm:spPr/>
      <dgm:t>
        <a:bodyPr/>
        <a:lstStyle/>
        <a:p>
          <a:endParaRPr lang="ru-RU" sz="1400"/>
        </a:p>
      </dgm:t>
    </dgm:pt>
    <dgm:pt modelId="{D5C72E35-574E-4688-97BA-F3ACD560F1E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gm:t>
    </dgm:pt>
    <dgm:pt modelId="{B21C3939-A809-4438-9B9F-1BA728108234}" type="parTrans" cxnId="{561D168F-F7EE-4B8F-B326-C1BA6EF33E82}">
      <dgm:prSet/>
      <dgm:spPr/>
      <dgm:t>
        <a:bodyPr/>
        <a:lstStyle/>
        <a:p>
          <a:endParaRPr lang="ru-RU" sz="1400"/>
        </a:p>
      </dgm:t>
    </dgm:pt>
    <dgm:pt modelId="{7205F8E4-8099-4939-89E0-90B1603F36CE}" type="sibTrans" cxnId="{561D168F-F7EE-4B8F-B326-C1BA6EF33E82}">
      <dgm:prSet/>
      <dgm:spPr/>
      <dgm:t>
        <a:bodyPr/>
        <a:lstStyle/>
        <a:p>
          <a:endParaRPr lang="ru-RU" sz="1400"/>
        </a:p>
      </dgm:t>
    </dgm:pt>
    <dgm:pt modelId="{35751290-35E3-4BC3-B330-7162B9A1FAC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Ручное заполнение форм отчетности</a:t>
          </a:r>
        </a:p>
      </dgm:t>
    </dgm:pt>
    <dgm:pt modelId="{CD94EC15-1E8D-443F-86EB-3DC0EC686039}" type="parTrans" cxnId="{F407C9DF-B832-4D37-AAE3-439F230B5A1E}">
      <dgm:prSet/>
      <dgm:spPr/>
      <dgm:t>
        <a:bodyPr/>
        <a:lstStyle/>
        <a:p>
          <a:endParaRPr lang="ru-RU"/>
        </a:p>
      </dgm:t>
    </dgm:pt>
    <dgm:pt modelId="{3796CC98-B782-43C0-A742-F4FB51B305CF}" type="sibTrans" cxnId="{F407C9DF-B832-4D37-AAE3-439F230B5A1E}">
      <dgm:prSet/>
      <dgm:spPr/>
      <dgm:t>
        <a:bodyPr/>
        <a:lstStyle/>
        <a:p>
          <a:endParaRPr lang="ru-RU"/>
        </a:p>
      </dgm:t>
    </dgm:pt>
    <dgm:pt modelId="{9077B109-4F4E-4B1A-A43F-8E96B0736C7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Некорректное изменение структуры плана счетов, приводящее к ошибкам при заполнении форм отчетности</a:t>
          </a:r>
        </a:p>
      </dgm:t>
    </dgm:pt>
    <dgm:pt modelId="{C24E3E2A-C511-4068-9BCE-1CCA76F98857}" type="parTrans" cxnId="{2B73E407-9F54-42B6-8CD1-3B986AAD519D}">
      <dgm:prSet/>
      <dgm:spPr/>
      <dgm:t>
        <a:bodyPr/>
        <a:lstStyle/>
        <a:p>
          <a:endParaRPr lang="ru-RU"/>
        </a:p>
      </dgm:t>
    </dgm:pt>
    <dgm:pt modelId="{036A13FE-0EA5-4AF7-A5E8-519AE9325BCE}" type="sibTrans" cxnId="{2B73E407-9F54-42B6-8CD1-3B986AAD519D}">
      <dgm:prSet/>
      <dgm:spPr/>
      <dgm:t>
        <a:bodyPr/>
        <a:lstStyle/>
        <a:p>
          <a:endParaRPr lang="ru-RU"/>
        </a:p>
      </dgm:t>
    </dgm:pt>
    <dgm:pt modelId="{320F0D60-9BE8-4857-834A-BE7DBA88E44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Некорректное заполнение документов (субконто, характеристики, показатели и т.п.), приводящие к ошибкам при заполнении форм отчетности</a:t>
          </a:r>
        </a:p>
      </dgm:t>
    </dgm:pt>
    <dgm:pt modelId="{472CA992-ABA2-4F7D-B5C2-3D1241ED5E80}" type="parTrans" cxnId="{50FD3FEE-0D34-483D-81CD-749468DF0C99}">
      <dgm:prSet/>
      <dgm:spPr/>
      <dgm:t>
        <a:bodyPr/>
        <a:lstStyle/>
        <a:p>
          <a:endParaRPr lang="ru-RU"/>
        </a:p>
      </dgm:t>
    </dgm:pt>
    <dgm:pt modelId="{1A61857E-284E-41D3-9BB5-0D0C1588FF05}" type="sibTrans" cxnId="{50FD3FEE-0D34-483D-81CD-749468DF0C99}">
      <dgm:prSet/>
      <dgm:spPr/>
      <dgm:t>
        <a:bodyPr/>
        <a:lstStyle/>
        <a:p>
          <a:endParaRPr lang="ru-RU"/>
        </a:p>
      </dgm:t>
    </dgm:pt>
    <dgm:pt modelId="{8DC3F82E-078A-4323-8966-70DB1ED5284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200" dirty="0"/>
            <a:t>Нарушение требований к бюджетному (бухгалтерскому) учету, в том числе к составлению, представлению бюджетной, бухгалтерской (финансовой) отчетности. КоАП РФ Статья 15.15.6. </a:t>
          </a:r>
        </a:p>
      </dgm:t>
    </dgm:pt>
    <dgm:pt modelId="{C9FB1BD4-F070-4290-BCD8-60B56BA49035}" type="parTrans" cxnId="{7DFAD272-5924-42AF-BDBA-B317CCDF7DF7}">
      <dgm:prSet/>
      <dgm:spPr/>
      <dgm:t>
        <a:bodyPr/>
        <a:lstStyle/>
        <a:p>
          <a:endParaRPr lang="ru-RU"/>
        </a:p>
      </dgm:t>
    </dgm:pt>
    <dgm:pt modelId="{E5DF7264-CE2A-4BC3-AD7C-F04FB5CE3EF6}" type="sibTrans" cxnId="{7DFAD272-5924-42AF-BDBA-B317CCDF7DF7}">
      <dgm:prSet/>
      <dgm:spPr/>
      <dgm:t>
        <a:bodyPr/>
        <a:lstStyle/>
        <a:p>
          <a:endParaRPr lang="ru-RU"/>
        </a:p>
      </dgm:t>
    </dgm:pt>
    <dgm:pt modelId="{3E23BA57-4F3B-4EDA-A9D0-056370381C3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Пример отражения ошибки</a:t>
          </a:r>
        </a:p>
      </dgm:t>
    </dgm:pt>
    <dgm:pt modelId="{00948552-CEDB-444D-87C3-6245285D50AE}" type="parTrans" cxnId="{3715ABCF-6A22-40A0-9B8B-FBCE5558C243}">
      <dgm:prSet/>
      <dgm:spPr/>
      <dgm:t>
        <a:bodyPr/>
        <a:lstStyle/>
        <a:p>
          <a:endParaRPr lang="ru-RU"/>
        </a:p>
      </dgm:t>
    </dgm:pt>
    <dgm:pt modelId="{EE461985-90D0-4CBA-8399-78F714D34BCB}" type="sibTrans" cxnId="{3715ABCF-6A22-40A0-9B8B-FBCE5558C243}">
      <dgm:prSet/>
      <dgm:spPr/>
      <dgm:t>
        <a:bodyPr/>
        <a:lstStyle/>
        <a:p>
          <a:endParaRPr lang="ru-RU"/>
        </a:p>
      </dgm:t>
    </dgm:pt>
    <dgm:pt modelId="{96BDE9AB-7F97-4229-9836-DBAD6389220F}">
      <dgm:prSet/>
      <dgm:spPr/>
      <dgm:t>
        <a:bodyPr/>
        <a:lstStyle/>
        <a:p>
          <a:endParaRPr lang="ru-RU" dirty="0"/>
        </a:p>
      </dgm:t>
    </dgm:pt>
    <dgm:pt modelId="{76A8189D-A344-4F12-B1FA-EE48C5E7F9E9}" type="parTrans" cxnId="{68317705-C8B4-4D5D-AB37-75C7F09E1009}">
      <dgm:prSet/>
      <dgm:spPr/>
      <dgm:t>
        <a:bodyPr/>
        <a:lstStyle/>
        <a:p>
          <a:endParaRPr lang="ru-RU"/>
        </a:p>
      </dgm:t>
    </dgm:pt>
    <dgm:pt modelId="{BB106ECB-08E3-410C-B9D4-AFBC82447124}" type="sibTrans" cxnId="{68317705-C8B4-4D5D-AB37-75C7F09E1009}">
      <dgm:prSet/>
      <dgm:spPr/>
      <dgm:t>
        <a:bodyPr/>
        <a:lstStyle/>
        <a:p>
          <a:endParaRPr lang="ru-RU"/>
        </a:p>
      </dgm:t>
    </dgm:pt>
    <dgm:pt modelId="{4C7C88FF-1E98-4C3B-B0F2-CF4962DCEFA3}">
      <dgm:prSet/>
      <dgm:spPr/>
      <dgm:t>
        <a:bodyPr/>
        <a:lstStyle/>
        <a:p>
          <a:endParaRPr lang="ru-RU"/>
        </a:p>
      </dgm:t>
    </dgm:pt>
    <dgm:pt modelId="{7EAEDDF9-1998-428E-AA02-6708472FBE07}" type="parTrans" cxnId="{E708F0D0-B3B7-4FBC-AE97-907BA1188B65}">
      <dgm:prSet/>
      <dgm:spPr/>
      <dgm:t>
        <a:bodyPr/>
        <a:lstStyle/>
        <a:p>
          <a:endParaRPr lang="ru-RU"/>
        </a:p>
      </dgm:t>
    </dgm:pt>
    <dgm:pt modelId="{511877FA-B9BE-4688-A3A4-C42445DB2119}" type="sibTrans" cxnId="{E708F0D0-B3B7-4FBC-AE97-907BA1188B65}">
      <dgm:prSet/>
      <dgm:spPr/>
      <dgm:t>
        <a:bodyPr/>
        <a:lstStyle/>
        <a:p>
          <a:endParaRPr lang="ru-RU"/>
        </a:p>
      </dgm:t>
    </dgm:pt>
    <dgm:pt modelId="{CB06A4C1-924C-4ABD-BA89-387651B3C4FC}">
      <dgm:prSet/>
      <dgm:spPr/>
      <dgm:t>
        <a:bodyPr/>
        <a:lstStyle/>
        <a:p>
          <a:endParaRPr lang="ru-RU" dirty="0"/>
        </a:p>
      </dgm:t>
    </dgm:pt>
    <dgm:pt modelId="{3645A552-D947-4096-9325-FC61CAA69AFC}" type="parTrans" cxnId="{A566A106-D38E-4CE1-8E1F-57A53E2D77E8}">
      <dgm:prSet/>
      <dgm:spPr/>
      <dgm:t>
        <a:bodyPr/>
        <a:lstStyle/>
        <a:p>
          <a:endParaRPr lang="ru-RU"/>
        </a:p>
      </dgm:t>
    </dgm:pt>
    <dgm:pt modelId="{CC23FB8F-6B32-428F-BD52-3098F12D8D49}" type="sibTrans" cxnId="{A566A106-D38E-4CE1-8E1F-57A53E2D77E8}">
      <dgm:prSet/>
      <dgm:spPr/>
      <dgm:t>
        <a:bodyPr/>
        <a:lstStyle/>
        <a:p>
          <a:endParaRPr lang="ru-RU"/>
        </a:p>
      </dgm:t>
    </dgm:pt>
    <dgm:pt modelId="{346216B6-D6C5-41B4-B474-07F52C49BD08}">
      <dgm:prSet/>
      <dgm:spPr/>
      <dgm:t>
        <a:bodyPr/>
        <a:lstStyle/>
        <a:p>
          <a:endParaRPr lang="ru-RU" dirty="0"/>
        </a:p>
      </dgm:t>
    </dgm:pt>
    <dgm:pt modelId="{14B7890C-FC06-4CB6-9DFE-026159B619C5}" type="parTrans" cxnId="{2F29670B-752F-486A-968D-2D053A1FC26F}">
      <dgm:prSet/>
      <dgm:spPr/>
      <dgm:t>
        <a:bodyPr/>
        <a:lstStyle/>
        <a:p>
          <a:endParaRPr lang="ru-RU"/>
        </a:p>
      </dgm:t>
    </dgm:pt>
    <dgm:pt modelId="{0DF6BB25-29D9-4F67-A8B6-19DAC2FC50B2}" type="sibTrans" cxnId="{2F29670B-752F-486A-968D-2D053A1FC26F}">
      <dgm:prSet/>
      <dgm:spPr/>
      <dgm:t>
        <a:bodyPr/>
        <a:lstStyle/>
        <a:p>
          <a:endParaRPr lang="ru-RU"/>
        </a:p>
      </dgm:t>
    </dgm:pt>
    <dgm:pt modelId="{3EF86427-62E7-4EE5-93D9-C601211A1073}">
      <dgm:prSet/>
      <dgm:spPr/>
      <dgm:t>
        <a:bodyPr/>
        <a:lstStyle/>
        <a:p>
          <a:endParaRPr lang="ru-RU" dirty="0"/>
        </a:p>
      </dgm:t>
    </dgm:pt>
    <dgm:pt modelId="{F476CA61-087E-4717-A006-C3E5585CF9B8}" type="parTrans" cxnId="{4703A090-1CA9-4196-AE41-FD8A097920CC}">
      <dgm:prSet/>
      <dgm:spPr/>
      <dgm:t>
        <a:bodyPr/>
        <a:lstStyle/>
        <a:p>
          <a:endParaRPr lang="ru-RU"/>
        </a:p>
      </dgm:t>
    </dgm:pt>
    <dgm:pt modelId="{BEE406E9-165A-4978-BA89-D2BAB1E6673A}" type="sibTrans" cxnId="{4703A090-1CA9-4196-AE41-FD8A097920CC}">
      <dgm:prSet/>
      <dgm:spPr/>
      <dgm:t>
        <a:bodyPr/>
        <a:lstStyle/>
        <a:p>
          <a:endParaRPr lang="ru-RU"/>
        </a:p>
      </dgm:t>
    </dgm:pt>
    <dgm:pt modelId="{EDE43901-E1CF-47FD-94C0-F1AB7FBD8C7F}">
      <dgm:prSet/>
      <dgm:spPr/>
      <dgm:t>
        <a:bodyPr/>
        <a:lstStyle/>
        <a:p>
          <a:endParaRPr lang="ru-RU" dirty="0"/>
        </a:p>
      </dgm:t>
    </dgm:pt>
    <dgm:pt modelId="{9668717E-58BC-4853-91FD-F0074685810E}" type="parTrans" cxnId="{CE68F6AF-6F26-496B-9495-FB0FAC5756B4}">
      <dgm:prSet/>
      <dgm:spPr/>
      <dgm:t>
        <a:bodyPr/>
        <a:lstStyle/>
        <a:p>
          <a:endParaRPr lang="ru-RU"/>
        </a:p>
      </dgm:t>
    </dgm:pt>
    <dgm:pt modelId="{EABDC7BA-DE62-4920-BEF2-E8FDAFD8C927}" type="sibTrans" cxnId="{CE68F6AF-6F26-496B-9495-FB0FAC5756B4}">
      <dgm:prSet/>
      <dgm:spPr/>
      <dgm:t>
        <a:bodyPr/>
        <a:lstStyle/>
        <a:p>
          <a:endParaRPr lang="ru-RU"/>
        </a:p>
      </dgm:t>
    </dgm:pt>
    <dgm:pt modelId="{1EE20CEB-A1A7-4E47-BCD0-CE3DFBFE796B}">
      <dgm:prSet/>
      <dgm:spPr/>
      <dgm:t>
        <a:bodyPr/>
        <a:lstStyle/>
        <a:p>
          <a:endParaRPr lang="ru-RU" dirty="0"/>
        </a:p>
      </dgm:t>
    </dgm:pt>
    <dgm:pt modelId="{BB9D3BA8-B806-4D60-8FD4-C966F1C4F993}" type="parTrans" cxnId="{2CEEEB83-7E4C-482B-AB10-D57B6C9080C7}">
      <dgm:prSet/>
      <dgm:spPr/>
      <dgm:t>
        <a:bodyPr/>
        <a:lstStyle/>
        <a:p>
          <a:endParaRPr lang="ru-RU"/>
        </a:p>
      </dgm:t>
    </dgm:pt>
    <dgm:pt modelId="{27949A99-67ED-4F94-9487-52449D7F4286}" type="sibTrans" cxnId="{2CEEEB83-7E4C-482B-AB10-D57B6C9080C7}">
      <dgm:prSet/>
      <dgm:spPr/>
      <dgm:t>
        <a:bodyPr/>
        <a:lstStyle/>
        <a:p>
          <a:endParaRPr lang="ru-RU"/>
        </a:p>
      </dgm:t>
    </dgm:pt>
    <dgm:pt modelId="{0ACABC49-C9EF-475B-BB0C-DB21EE3828F6}">
      <dgm:prSet/>
      <dgm:spPr/>
      <dgm:t>
        <a:bodyPr/>
        <a:lstStyle/>
        <a:p>
          <a:endParaRPr lang="ru-RU" dirty="0"/>
        </a:p>
      </dgm:t>
    </dgm:pt>
    <dgm:pt modelId="{DF42D7BB-3672-4F57-8531-D6F3251C7A3E}" type="parTrans" cxnId="{57B44AC1-57B6-44B3-ABEA-78BE8145D369}">
      <dgm:prSet/>
      <dgm:spPr/>
      <dgm:t>
        <a:bodyPr/>
        <a:lstStyle/>
        <a:p>
          <a:endParaRPr lang="ru-RU"/>
        </a:p>
      </dgm:t>
    </dgm:pt>
    <dgm:pt modelId="{A351C4B8-3BE5-4692-8B37-4BA4E80E5FE6}" type="sibTrans" cxnId="{57B44AC1-57B6-44B3-ABEA-78BE8145D369}">
      <dgm:prSet/>
      <dgm:spPr/>
      <dgm:t>
        <a:bodyPr/>
        <a:lstStyle/>
        <a:p>
          <a:endParaRPr lang="ru-RU"/>
        </a:p>
      </dgm:t>
    </dgm:pt>
    <dgm:pt modelId="{5803BC5F-46B0-45F3-A5B6-4D872AFC23C9}">
      <dgm:prSet/>
      <dgm:spPr/>
      <dgm:t>
        <a:bodyPr/>
        <a:lstStyle/>
        <a:p>
          <a:endParaRPr lang="ru-RU" dirty="0"/>
        </a:p>
      </dgm:t>
    </dgm:pt>
    <dgm:pt modelId="{AA33757A-7ADD-4C40-B974-71FF60843A0B}" type="parTrans" cxnId="{12F332B7-7DED-41F6-A985-80AAF206B5F6}">
      <dgm:prSet/>
      <dgm:spPr/>
      <dgm:t>
        <a:bodyPr/>
        <a:lstStyle/>
        <a:p>
          <a:endParaRPr lang="ru-RU"/>
        </a:p>
      </dgm:t>
    </dgm:pt>
    <dgm:pt modelId="{2666194B-DC57-475D-BDE2-B5982B124C06}" type="sibTrans" cxnId="{12F332B7-7DED-41F6-A985-80AAF206B5F6}">
      <dgm:prSet/>
      <dgm:spPr/>
      <dgm:t>
        <a:bodyPr/>
        <a:lstStyle/>
        <a:p>
          <a:endParaRPr lang="ru-RU"/>
        </a:p>
      </dgm:t>
    </dgm:pt>
    <dgm:pt modelId="{A8FCA248-AB0E-4F5B-8AF3-74B18485FFCF}">
      <dgm:prSet/>
      <dgm:spPr/>
      <dgm:t>
        <a:bodyPr/>
        <a:lstStyle/>
        <a:p>
          <a:endParaRPr lang="ru-RU" dirty="0"/>
        </a:p>
      </dgm:t>
    </dgm:pt>
    <dgm:pt modelId="{CEC36F32-36C6-4CB7-9AED-86B139630BE4}" type="parTrans" cxnId="{A7157787-99AA-4795-95C7-485C9503A924}">
      <dgm:prSet/>
      <dgm:spPr/>
      <dgm:t>
        <a:bodyPr/>
        <a:lstStyle/>
        <a:p>
          <a:endParaRPr lang="ru-RU"/>
        </a:p>
      </dgm:t>
    </dgm:pt>
    <dgm:pt modelId="{1B6D8E60-9E67-4336-BABC-38F642F7CD37}" type="sibTrans" cxnId="{A7157787-99AA-4795-95C7-485C9503A924}">
      <dgm:prSet/>
      <dgm:spPr/>
      <dgm:t>
        <a:bodyPr/>
        <a:lstStyle/>
        <a:p>
          <a:endParaRPr lang="ru-RU"/>
        </a:p>
      </dgm:t>
    </dgm:pt>
    <dgm:pt modelId="{045EB3F2-BF32-4F7D-ABDA-948F0AF92FCB}">
      <dgm:prSet/>
      <dgm:spPr/>
      <dgm:t>
        <a:bodyPr/>
        <a:lstStyle/>
        <a:p>
          <a:endParaRPr lang="ru-RU" dirty="0"/>
        </a:p>
      </dgm:t>
    </dgm:pt>
    <dgm:pt modelId="{EAFA3225-70DE-4647-8F19-FB5F61755563}" type="parTrans" cxnId="{6B08BDE6-5D3E-47A8-A2EC-1C515BA486E4}">
      <dgm:prSet/>
      <dgm:spPr/>
      <dgm:t>
        <a:bodyPr/>
        <a:lstStyle/>
        <a:p>
          <a:endParaRPr lang="ru-RU"/>
        </a:p>
      </dgm:t>
    </dgm:pt>
    <dgm:pt modelId="{5D73DA8B-2815-4DC1-9212-B4857C2E9E8B}" type="sibTrans" cxnId="{6B08BDE6-5D3E-47A8-A2EC-1C515BA486E4}">
      <dgm:prSet/>
      <dgm:spPr/>
      <dgm:t>
        <a:bodyPr/>
        <a:lstStyle/>
        <a:p>
          <a:endParaRPr lang="ru-RU"/>
        </a:p>
      </dgm:t>
    </dgm:pt>
    <dgm:pt modelId="{72CC874A-EE78-4D9A-A46C-188B48B3E651}">
      <dgm:prSet/>
      <dgm:spPr/>
      <dgm:t>
        <a:bodyPr/>
        <a:lstStyle/>
        <a:p>
          <a:endParaRPr lang="ru-RU" dirty="0"/>
        </a:p>
      </dgm:t>
    </dgm:pt>
    <dgm:pt modelId="{F0CD063C-FF96-464D-9415-C2FD4380BAC1}" type="parTrans" cxnId="{92CD3512-44F8-4970-958D-549894F5D3C8}">
      <dgm:prSet/>
      <dgm:spPr/>
      <dgm:t>
        <a:bodyPr/>
        <a:lstStyle/>
        <a:p>
          <a:endParaRPr lang="ru-RU"/>
        </a:p>
      </dgm:t>
    </dgm:pt>
    <dgm:pt modelId="{AE6945E0-3DB3-4BBF-A296-93AF1F8EE805}" type="sibTrans" cxnId="{92CD3512-44F8-4970-958D-549894F5D3C8}">
      <dgm:prSet/>
      <dgm:spPr/>
      <dgm:t>
        <a:bodyPr/>
        <a:lstStyle/>
        <a:p>
          <a:endParaRPr lang="ru-RU"/>
        </a:p>
      </dgm:t>
    </dgm:pt>
    <dgm:pt modelId="{A291AA08-6D78-4480-934F-B8218D62BD80}">
      <dgm:prSet/>
      <dgm:spPr/>
      <dgm:t>
        <a:bodyPr/>
        <a:lstStyle/>
        <a:p>
          <a:endParaRPr lang="ru-RU" dirty="0"/>
        </a:p>
      </dgm:t>
    </dgm:pt>
    <dgm:pt modelId="{EA297769-8201-4808-A143-27974EDF8D05}" type="parTrans" cxnId="{1608B76E-F795-463B-96F9-3B417FDBB43A}">
      <dgm:prSet/>
      <dgm:spPr/>
      <dgm:t>
        <a:bodyPr/>
        <a:lstStyle/>
        <a:p>
          <a:endParaRPr lang="ru-RU"/>
        </a:p>
      </dgm:t>
    </dgm:pt>
    <dgm:pt modelId="{A51DB764-4CC2-4E7E-8A9D-3427F45FCFCB}" type="sibTrans" cxnId="{1608B76E-F795-463B-96F9-3B417FDBB43A}">
      <dgm:prSet/>
      <dgm:spPr/>
      <dgm:t>
        <a:bodyPr/>
        <a:lstStyle/>
        <a:p>
          <a:endParaRPr lang="ru-RU"/>
        </a:p>
      </dgm:t>
    </dgm:pt>
    <dgm:pt modelId="{1A669F90-ED4A-4F01-AC8E-29A08CCF4629}">
      <dgm:prSet/>
      <dgm:spPr/>
      <dgm:t>
        <a:bodyPr/>
        <a:lstStyle/>
        <a:p>
          <a:endParaRPr lang="ru-RU" dirty="0"/>
        </a:p>
      </dgm:t>
    </dgm:pt>
    <dgm:pt modelId="{008F2814-EC1A-4EBE-9979-BC6BF2143C16}" type="parTrans" cxnId="{DDD69AE8-50E7-415E-8F35-2978BDC475D7}">
      <dgm:prSet/>
      <dgm:spPr/>
      <dgm:t>
        <a:bodyPr/>
        <a:lstStyle/>
        <a:p>
          <a:endParaRPr lang="ru-RU"/>
        </a:p>
      </dgm:t>
    </dgm:pt>
    <dgm:pt modelId="{71533627-F56D-48F5-B129-21083C55215D}" type="sibTrans" cxnId="{DDD69AE8-50E7-415E-8F35-2978BDC475D7}">
      <dgm:prSet/>
      <dgm:spPr/>
      <dgm:t>
        <a:bodyPr/>
        <a:lstStyle/>
        <a:p>
          <a:endParaRPr lang="ru-RU"/>
        </a:p>
      </dgm:t>
    </dgm:pt>
    <dgm:pt modelId="{1F7CBB87-0D7A-4842-9510-A7D2C4B84CC5}" type="pres">
      <dgm:prSet presAssocID="{B80BA80F-E391-49D7-92F3-FCF4297970D8}" presName="linear" presStyleCnt="0">
        <dgm:presLayoutVars>
          <dgm:dir/>
          <dgm:animLvl val="lvl"/>
          <dgm:resizeHandles val="exact"/>
        </dgm:presLayoutVars>
      </dgm:prSet>
      <dgm:spPr/>
    </dgm:pt>
    <dgm:pt modelId="{CEBE1179-E194-4F33-9FA1-9A1E3DE5BBE6}" type="pres">
      <dgm:prSet presAssocID="{BC173A0C-BF22-47BF-A7D7-8FF6D96F233A}" presName="parentLin" presStyleCnt="0"/>
      <dgm:spPr/>
    </dgm:pt>
    <dgm:pt modelId="{43E339B1-4ED7-499E-B222-FB4C53D75B09}" type="pres">
      <dgm:prSet presAssocID="{BC173A0C-BF22-47BF-A7D7-8FF6D96F233A}" presName="parentLeftMargin" presStyleLbl="node1" presStyleIdx="0" presStyleCnt="3"/>
      <dgm:spPr/>
    </dgm:pt>
    <dgm:pt modelId="{8F6E7860-9106-4E30-824B-BC8FC0645868}" type="pres">
      <dgm:prSet presAssocID="{BC173A0C-BF22-47BF-A7D7-8FF6D96F23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F7023A-22F8-46EB-BEF5-571B6D2B8C21}" type="pres">
      <dgm:prSet presAssocID="{BC173A0C-BF22-47BF-A7D7-8FF6D96F233A}" presName="negativeSpace" presStyleCnt="0"/>
      <dgm:spPr/>
    </dgm:pt>
    <dgm:pt modelId="{C7933BA5-C660-4070-81D8-2CACFF44D38C}" type="pres">
      <dgm:prSet presAssocID="{BC173A0C-BF22-47BF-A7D7-8FF6D96F233A}" presName="childText" presStyleLbl="conFgAcc1" presStyleIdx="0" presStyleCnt="3">
        <dgm:presLayoutVars>
          <dgm:bulletEnabled val="1"/>
        </dgm:presLayoutVars>
      </dgm:prSet>
      <dgm:spPr/>
    </dgm:pt>
    <dgm:pt modelId="{0F77CC4A-07F6-4A4F-AA1B-93B44C69B57B}" type="pres">
      <dgm:prSet presAssocID="{20B0CCB8-B51A-4D65-BD5B-9B7CA718ADDC}" presName="spaceBetweenRectangles" presStyleCnt="0"/>
      <dgm:spPr/>
    </dgm:pt>
    <dgm:pt modelId="{55DDF963-EE8A-4080-8D8B-3622B914E1A2}" type="pres">
      <dgm:prSet presAssocID="{D5C72E35-574E-4688-97BA-F3ACD560F1E1}" presName="parentLin" presStyleCnt="0"/>
      <dgm:spPr/>
    </dgm:pt>
    <dgm:pt modelId="{E3F4AAC2-76C4-4782-92D6-63372683D9BC}" type="pres">
      <dgm:prSet presAssocID="{D5C72E35-574E-4688-97BA-F3ACD560F1E1}" presName="parentLeftMargin" presStyleLbl="node1" presStyleIdx="0" presStyleCnt="3"/>
      <dgm:spPr/>
    </dgm:pt>
    <dgm:pt modelId="{580B1C0A-273F-4B8F-BD97-0ED01D74F90B}" type="pres">
      <dgm:prSet presAssocID="{D5C72E35-574E-4688-97BA-F3ACD560F1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61ABAC-A42B-4852-99F8-71171C26A5F2}" type="pres">
      <dgm:prSet presAssocID="{D5C72E35-574E-4688-97BA-F3ACD560F1E1}" presName="negativeSpace" presStyleCnt="0"/>
      <dgm:spPr/>
    </dgm:pt>
    <dgm:pt modelId="{23826B02-B43D-46E8-94F5-02744C4134A7}" type="pres">
      <dgm:prSet presAssocID="{D5C72E35-574E-4688-97BA-F3ACD560F1E1}" presName="childText" presStyleLbl="conFgAcc1" presStyleIdx="1" presStyleCnt="3">
        <dgm:presLayoutVars>
          <dgm:bulletEnabled val="1"/>
        </dgm:presLayoutVars>
      </dgm:prSet>
      <dgm:spPr/>
    </dgm:pt>
    <dgm:pt modelId="{8902157D-96AE-4463-9111-3F1C9E498278}" type="pres">
      <dgm:prSet presAssocID="{7205F8E4-8099-4939-89E0-90B1603F36CE}" presName="spaceBetweenRectangles" presStyleCnt="0"/>
      <dgm:spPr/>
    </dgm:pt>
    <dgm:pt modelId="{C9E2444A-ABBC-4B08-883B-7EEE8B66CAD0}" type="pres">
      <dgm:prSet presAssocID="{3E23BA57-4F3B-4EDA-A9D0-056370381C31}" presName="parentLin" presStyleCnt="0"/>
      <dgm:spPr/>
    </dgm:pt>
    <dgm:pt modelId="{B61604AE-E17C-4AA4-9040-DA77032CA1A4}" type="pres">
      <dgm:prSet presAssocID="{3E23BA57-4F3B-4EDA-A9D0-056370381C31}" presName="parentLeftMargin" presStyleLbl="node1" presStyleIdx="1" presStyleCnt="3"/>
      <dgm:spPr/>
    </dgm:pt>
    <dgm:pt modelId="{0C710A39-BA30-42A0-9629-28CA6006EB9E}" type="pres">
      <dgm:prSet presAssocID="{3E23BA57-4F3B-4EDA-A9D0-056370381C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7668CAA-CEE8-41E1-8595-6EB8DC200EAB}" type="pres">
      <dgm:prSet presAssocID="{3E23BA57-4F3B-4EDA-A9D0-056370381C31}" presName="negativeSpace" presStyleCnt="0"/>
      <dgm:spPr/>
    </dgm:pt>
    <dgm:pt modelId="{DD651126-28AA-4EDB-828E-36C3F06ED41F}" type="pres">
      <dgm:prSet presAssocID="{3E23BA57-4F3B-4EDA-A9D0-056370381C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317705-C8B4-4D5D-AB37-75C7F09E1009}" srcId="{3E23BA57-4F3B-4EDA-A9D0-056370381C31}" destId="{96BDE9AB-7F97-4229-9836-DBAD6389220F}" srcOrd="13" destOrd="0" parTransId="{76A8189D-A344-4F12-B1FA-EE48C5E7F9E9}" sibTransId="{BB106ECB-08E3-410C-B9D4-AFBC82447124}"/>
    <dgm:cxn modelId="{A566A106-D38E-4CE1-8E1F-57A53E2D77E8}" srcId="{3E23BA57-4F3B-4EDA-A9D0-056370381C31}" destId="{CB06A4C1-924C-4ABD-BA89-387651B3C4FC}" srcOrd="1" destOrd="0" parTransId="{3645A552-D947-4096-9325-FC61CAA69AFC}" sibTransId="{CC23FB8F-6B32-428F-BD52-3098F12D8D49}"/>
    <dgm:cxn modelId="{47E93107-A181-4545-95F6-0EE16E801C13}" type="presOf" srcId="{CB06A4C1-924C-4ABD-BA89-387651B3C4FC}" destId="{DD651126-28AA-4EDB-828E-36C3F06ED41F}" srcOrd="0" destOrd="1" presId="urn:microsoft.com/office/officeart/2005/8/layout/list1"/>
    <dgm:cxn modelId="{2B73E407-9F54-42B6-8CD1-3B986AAD519D}" srcId="{BC173A0C-BF22-47BF-A7D7-8FF6D96F233A}" destId="{9077B109-4F4E-4B1A-A43F-8E96B0736C73}" srcOrd="1" destOrd="0" parTransId="{C24E3E2A-C511-4068-9BCE-1CCA76F98857}" sibTransId="{036A13FE-0EA5-4AF7-A5E8-519AE9325BCE}"/>
    <dgm:cxn modelId="{2F29670B-752F-486A-968D-2D053A1FC26F}" srcId="{3E23BA57-4F3B-4EDA-A9D0-056370381C31}" destId="{346216B6-D6C5-41B4-B474-07F52C49BD08}" srcOrd="2" destOrd="0" parTransId="{14B7890C-FC06-4CB6-9DFE-026159B619C5}" sibTransId="{0DF6BB25-29D9-4F67-A8B6-19DAC2FC50B2}"/>
    <dgm:cxn modelId="{9A14FA0D-AF3F-453F-BD72-0B68B4088635}" type="presOf" srcId="{B80BA80F-E391-49D7-92F3-FCF4297970D8}" destId="{1F7CBB87-0D7A-4842-9510-A7D2C4B84CC5}" srcOrd="0" destOrd="0" presId="urn:microsoft.com/office/officeart/2005/8/layout/list1"/>
    <dgm:cxn modelId="{4521810F-F6E9-4202-BB5D-BF0625E26DFA}" type="presOf" srcId="{5803BC5F-46B0-45F3-A5B6-4D872AFC23C9}" destId="{DD651126-28AA-4EDB-828E-36C3F06ED41F}" srcOrd="0" destOrd="7" presId="urn:microsoft.com/office/officeart/2005/8/layout/list1"/>
    <dgm:cxn modelId="{92CD3512-44F8-4970-958D-549894F5D3C8}" srcId="{3E23BA57-4F3B-4EDA-A9D0-056370381C31}" destId="{72CC874A-EE78-4D9A-A46C-188B48B3E651}" srcOrd="10" destOrd="0" parTransId="{F0CD063C-FF96-464D-9415-C2FD4380BAC1}" sibTransId="{AE6945E0-3DB3-4BBF-A296-93AF1F8EE805}"/>
    <dgm:cxn modelId="{52AC4E1A-DF7B-44A6-A7AC-9462C2E5A1FA}" type="presOf" srcId="{045EB3F2-BF32-4F7D-ABDA-948F0AF92FCB}" destId="{DD651126-28AA-4EDB-828E-36C3F06ED41F}" srcOrd="0" destOrd="9" presId="urn:microsoft.com/office/officeart/2005/8/layout/list1"/>
    <dgm:cxn modelId="{B3316A2A-6F97-4955-8AC8-C83A06CD48A1}" type="presOf" srcId="{4C7C88FF-1E98-4C3B-B0F2-CF4962DCEFA3}" destId="{DD651126-28AA-4EDB-828E-36C3F06ED41F}" srcOrd="0" destOrd="0" presId="urn:microsoft.com/office/officeart/2005/8/layout/list1"/>
    <dgm:cxn modelId="{E5CB8F36-2432-4197-A787-B3E41B5D5B02}" type="presOf" srcId="{D5C72E35-574E-4688-97BA-F3ACD560F1E1}" destId="{580B1C0A-273F-4B8F-BD97-0ED01D74F90B}" srcOrd="1" destOrd="0" presId="urn:microsoft.com/office/officeart/2005/8/layout/list1"/>
    <dgm:cxn modelId="{1848B95D-50D9-4E8D-907B-C2F15F7532BE}" type="presOf" srcId="{346216B6-D6C5-41B4-B474-07F52C49BD08}" destId="{DD651126-28AA-4EDB-828E-36C3F06ED41F}" srcOrd="0" destOrd="2" presId="urn:microsoft.com/office/officeart/2005/8/layout/list1"/>
    <dgm:cxn modelId="{8FCD2061-01EE-4264-9135-D2B75C088C89}" type="presOf" srcId="{3EF86427-62E7-4EE5-93D9-C601211A1073}" destId="{DD651126-28AA-4EDB-828E-36C3F06ED41F}" srcOrd="0" destOrd="3" presId="urn:microsoft.com/office/officeart/2005/8/layout/list1"/>
    <dgm:cxn modelId="{6FA7C064-7B4D-4614-AA8E-DB92AC00ECC6}" type="presOf" srcId="{320F0D60-9BE8-4857-834A-BE7DBA88E44F}" destId="{C7933BA5-C660-4070-81D8-2CACFF44D38C}" srcOrd="0" destOrd="2" presId="urn:microsoft.com/office/officeart/2005/8/layout/list1"/>
    <dgm:cxn modelId="{EB3E7C68-DBD2-402D-9F2D-E5F76F6D581D}" type="presOf" srcId="{A291AA08-6D78-4480-934F-B8218D62BD80}" destId="{DD651126-28AA-4EDB-828E-36C3F06ED41F}" srcOrd="0" destOrd="11" presId="urn:microsoft.com/office/officeart/2005/8/layout/list1"/>
    <dgm:cxn modelId="{5816D06B-24FA-408C-BCDF-6CC3B142FE51}" type="presOf" srcId="{9077B109-4F4E-4B1A-A43F-8E96B0736C73}" destId="{C7933BA5-C660-4070-81D8-2CACFF44D38C}" srcOrd="0" destOrd="1" presId="urn:microsoft.com/office/officeart/2005/8/layout/list1"/>
    <dgm:cxn modelId="{1608B76E-F795-463B-96F9-3B417FDBB43A}" srcId="{3E23BA57-4F3B-4EDA-A9D0-056370381C31}" destId="{A291AA08-6D78-4480-934F-B8218D62BD80}" srcOrd="11" destOrd="0" parTransId="{EA297769-8201-4808-A143-27974EDF8D05}" sibTransId="{A51DB764-4CC2-4E7E-8A9D-3427F45FCFCB}"/>
    <dgm:cxn modelId="{7DFAD272-5924-42AF-BDBA-B317CCDF7DF7}" srcId="{D5C72E35-574E-4688-97BA-F3ACD560F1E1}" destId="{8DC3F82E-078A-4323-8966-70DB1ED5284D}" srcOrd="0" destOrd="0" parTransId="{C9FB1BD4-F070-4290-BCD8-60B56BA49035}" sibTransId="{E5DF7264-CE2A-4BC3-AD7C-F04FB5CE3EF6}"/>
    <dgm:cxn modelId="{79963154-A885-4DE4-8F55-704ECC397CD8}" srcId="{B80BA80F-E391-49D7-92F3-FCF4297970D8}" destId="{BC173A0C-BF22-47BF-A7D7-8FF6D96F233A}" srcOrd="0" destOrd="0" parTransId="{813A15C9-8307-4861-B1DB-3868EAF381B2}" sibTransId="{20B0CCB8-B51A-4D65-BD5B-9B7CA718ADDC}"/>
    <dgm:cxn modelId="{2CEEEB83-7E4C-482B-AB10-D57B6C9080C7}" srcId="{3E23BA57-4F3B-4EDA-A9D0-056370381C31}" destId="{1EE20CEB-A1A7-4E47-BCD0-CE3DFBFE796B}" srcOrd="5" destOrd="0" parTransId="{BB9D3BA8-B806-4D60-8FD4-C966F1C4F993}" sibTransId="{27949A99-67ED-4F94-9487-52449D7F4286}"/>
    <dgm:cxn modelId="{A7157787-99AA-4795-95C7-485C9503A924}" srcId="{3E23BA57-4F3B-4EDA-A9D0-056370381C31}" destId="{A8FCA248-AB0E-4F5B-8AF3-74B18485FFCF}" srcOrd="8" destOrd="0" parTransId="{CEC36F32-36C6-4CB7-9AED-86B139630BE4}" sibTransId="{1B6D8E60-9E67-4336-BABC-38F642F7CD37}"/>
    <dgm:cxn modelId="{561D168F-F7EE-4B8F-B326-C1BA6EF33E82}" srcId="{B80BA80F-E391-49D7-92F3-FCF4297970D8}" destId="{D5C72E35-574E-4688-97BA-F3ACD560F1E1}" srcOrd="1" destOrd="0" parTransId="{B21C3939-A809-4438-9B9F-1BA728108234}" sibTransId="{7205F8E4-8099-4939-89E0-90B1603F36CE}"/>
    <dgm:cxn modelId="{4703A090-1CA9-4196-AE41-FD8A097920CC}" srcId="{3E23BA57-4F3B-4EDA-A9D0-056370381C31}" destId="{3EF86427-62E7-4EE5-93D9-C601211A1073}" srcOrd="3" destOrd="0" parTransId="{F476CA61-087E-4717-A006-C3E5585CF9B8}" sibTransId="{BEE406E9-165A-4978-BA89-D2BAB1E6673A}"/>
    <dgm:cxn modelId="{A3FAB190-9AE6-4C0F-B622-0D889313EFB4}" type="presOf" srcId="{3E23BA57-4F3B-4EDA-A9D0-056370381C31}" destId="{0C710A39-BA30-42A0-9629-28CA6006EB9E}" srcOrd="1" destOrd="0" presId="urn:microsoft.com/office/officeart/2005/8/layout/list1"/>
    <dgm:cxn modelId="{E7D9A794-A27A-4864-9F83-8141E96D2C89}" type="presOf" srcId="{BC173A0C-BF22-47BF-A7D7-8FF6D96F233A}" destId="{43E339B1-4ED7-499E-B222-FB4C53D75B09}" srcOrd="0" destOrd="0" presId="urn:microsoft.com/office/officeart/2005/8/layout/list1"/>
    <dgm:cxn modelId="{3D648996-B519-4CC2-B16E-9F74BB6198F3}" type="presOf" srcId="{BC173A0C-BF22-47BF-A7D7-8FF6D96F233A}" destId="{8F6E7860-9106-4E30-824B-BC8FC0645868}" srcOrd="1" destOrd="0" presId="urn:microsoft.com/office/officeart/2005/8/layout/list1"/>
    <dgm:cxn modelId="{792183AF-91DE-439F-87B7-A8BA7DB39EBC}" type="presOf" srcId="{EDE43901-E1CF-47FD-94C0-F1AB7FBD8C7F}" destId="{DD651126-28AA-4EDB-828E-36C3F06ED41F}" srcOrd="0" destOrd="4" presId="urn:microsoft.com/office/officeart/2005/8/layout/list1"/>
    <dgm:cxn modelId="{C379A9AF-67C2-4793-BA26-F44818F5E070}" type="presOf" srcId="{A8FCA248-AB0E-4F5B-8AF3-74B18485FFCF}" destId="{DD651126-28AA-4EDB-828E-36C3F06ED41F}" srcOrd="0" destOrd="8" presId="urn:microsoft.com/office/officeart/2005/8/layout/list1"/>
    <dgm:cxn modelId="{CE68F6AF-6F26-496B-9495-FB0FAC5756B4}" srcId="{3E23BA57-4F3B-4EDA-A9D0-056370381C31}" destId="{EDE43901-E1CF-47FD-94C0-F1AB7FBD8C7F}" srcOrd="4" destOrd="0" parTransId="{9668717E-58BC-4853-91FD-F0074685810E}" sibTransId="{EABDC7BA-DE62-4920-BEF2-E8FDAFD8C927}"/>
    <dgm:cxn modelId="{2F06F0B6-93C3-4CFF-A60A-FA91A55BF5B1}" type="presOf" srcId="{35751290-35E3-4BC3-B330-7162B9A1FACB}" destId="{C7933BA5-C660-4070-81D8-2CACFF44D38C}" srcOrd="0" destOrd="0" presId="urn:microsoft.com/office/officeart/2005/8/layout/list1"/>
    <dgm:cxn modelId="{12F332B7-7DED-41F6-A985-80AAF206B5F6}" srcId="{3E23BA57-4F3B-4EDA-A9D0-056370381C31}" destId="{5803BC5F-46B0-45F3-A5B6-4D872AFC23C9}" srcOrd="7" destOrd="0" parTransId="{AA33757A-7ADD-4C40-B974-71FF60843A0B}" sibTransId="{2666194B-DC57-475D-BDE2-B5982B124C06}"/>
    <dgm:cxn modelId="{A3B37ABA-1687-4BFF-A59C-C581EE456F48}" type="presOf" srcId="{8DC3F82E-078A-4323-8966-70DB1ED5284D}" destId="{23826B02-B43D-46E8-94F5-02744C4134A7}" srcOrd="0" destOrd="0" presId="urn:microsoft.com/office/officeart/2005/8/layout/list1"/>
    <dgm:cxn modelId="{57B44AC1-57B6-44B3-ABEA-78BE8145D369}" srcId="{3E23BA57-4F3B-4EDA-A9D0-056370381C31}" destId="{0ACABC49-C9EF-475B-BB0C-DB21EE3828F6}" srcOrd="6" destOrd="0" parTransId="{DF42D7BB-3672-4F57-8531-D6F3251C7A3E}" sibTransId="{A351C4B8-3BE5-4692-8B37-4BA4E80E5FE6}"/>
    <dgm:cxn modelId="{B4B1B8C3-660A-4FF8-820C-0845162D8E7B}" type="presOf" srcId="{D5C72E35-574E-4688-97BA-F3ACD560F1E1}" destId="{E3F4AAC2-76C4-4782-92D6-63372683D9BC}" srcOrd="0" destOrd="0" presId="urn:microsoft.com/office/officeart/2005/8/layout/list1"/>
    <dgm:cxn modelId="{2472F4CA-96AB-4312-94D4-37968616B306}" type="presOf" srcId="{3E23BA57-4F3B-4EDA-A9D0-056370381C31}" destId="{B61604AE-E17C-4AA4-9040-DA77032CA1A4}" srcOrd="0" destOrd="0" presId="urn:microsoft.com/office/officeart/2005/8/layout/list1"/>
    <dgm:cxn modelId="{3715ABCF-6A22-40A0-9B8B-FBCE5558C243}" srcId="{B80BA80F-E391-49D7-92F3-FCF4297970D8}" destId="{3E23BA57-4F3B-4EDA-A9D0-056370381C31}" srcOrd="2" destOrd="0" parTransId="{00948552-CEDB-444D-87C3-6245285D50AE}" sibTransId="{EE461985-90D0-4CBA-8399-78F714D34BCB}"/>
    <dgm:cxn modelId="{E708F0D0-B3B7-4FBC-AE97-907BA1188B65}" srcId="{3E23BA57-4F3B-4EDA-A9D0-056370381C31}" destId="{4C7C88FF-1E98-4C3B-B0F2-CF4962DCEFA3}" srcOrd="0" destOrd="0" parTransId="{7EAEDDF9-1998-428E-AA02-6708472FBE07}" sibTransId="{511877FA-B9BE-4688-A3A4-C42445DB2119}"/>
    <dgm:cxn modelId="{AC9E07D6-3915-4416-BDF7-B7846B3D01F2}" type="presOf" srcId="{1EE20CEB-A1A7-4E47-BCD0-CE3DFBFE796B}" destId="{DD651126-28AA-4EDB-828E-36C3F06ED41F}" srcOrd="0" destOrd="5" presId="urn:microsoft.com/office/officeart/2005/8/layout/list1"/>
    <dgm:cxn modelId="{F407C9DF-B832-4D37-AAE3-439F230B5A1E}" srcId="{BC173A0C-BF22-47BF-A7D7-8FF6D96F233A}" destId="{35751290-35E3-4BC3-B330-7162B9A1FACB}" srcOrd="0" destOrd="0" parTransId="{CD94EC15-1E8D-443F-86EB-3DC0EC686039}" sibTransId="{3796CC98-B782-43C0-A742-F4FB51B305CF}"/>
    <dgm:cxn modelId="{3F4EA1E5-3745-43E0-9651-5BED93749A30}" type="presOf" srcId="{1A669F90-ED4A-4F01-AC8E-29A08CCF4629}" destId="{DD651126-28AA-4EDB-828E-36C3F06ED41F}" srcOrd="0" destOrd="12" presId="urn:microsoft.com/office/officeart/2005/8/layout/list1"/>
    <dgm:cxn modelId="{6B08BDE6-5D3E-47A8-A2EC-1C515BA486E4}" srcId="{3E23BA57-4F3B-4EDA-A9D0-056370381C31}" destId="{045EB3F2-BF32-4F7D-ABDA-948F0AF92FCB}" srcOrd="9" destOrd="0" parTransId="{EAFA3225-70DE-4647-8F19-FB5F61755563}" sibTransId="{5D73DA8B-2815-4DC1-9212-B4857C2E9E8B}"/>
    <dgm:cxn modelId="{DDD69AE8-50E7-415E-8F35-2978BDC475D7}" srcId="{3E23BA57-4F3B-4EDA-A9D0-056370381C31}" destId="{1A669F90-ED4A-4F01-AC8E-29A08CCF4629}" srcOrd="12" destOrd="0" parTransId="{008F2814-EC1A-4EBE-9979-BC6BF2143C16}" sibTransId="{71533627-F56D-48F5-B129-21083C55215D}"/>
    <dgm:cxn modelId="{44001EE9-4720-4073-B06A-2B433BC8E3A1}" type="presOf" srcId="{0ACABC49-C9EF-475B-BB0C-DB21EE3828F6}" destId="{DD651126-28AA-4EDB-828E-36C3F06ED41F}" srcOrd="0" destOrd="6" presId="urn:microsoft.com/office/officeart/2005/8/layout/list1"/>
    <dgm:cxn modelId="{50FD3FEE-0D34-483D-81CD-749468DF0C99}" srcId="{BC173A0C-BF22-47BF-A7D7-8FF6D96F233A}" destId="{320F0D60-9BE8-4857-834A-BE7DBA88E44F}" srcOrd="2" destOrd="0" parTransId="{472CA992-ABA2-4F7D-B5C2-3D1241ED5E80}" sibTransId="{1A61857E-284E-41D3-9BB5-0D0C1588FF05}"/>
    <dgm:cxn modelId="{DFDA0AEF-ABE7-42C9-9EF8-4DE93AA75E32}" type="presOf" srcId="{72CC874A-EE78-4D9A-A46C-188B48B3E651}" destId="{DD651126-28AA-4EDB-828E-36C3F06ED41F}" srcOrd="0" destOrd="10" presId="urn:microsoft.com/office/officeart/2005/8/layout/list1"/>
    <dgm:cxn modelId="{0EA888F1-4F41-4010-949B-C0D99521AD15}" type="presOf" srcId="{96BDE9AB-7F97-4229-9836-DBAD6389220F}" destId="{DD651126-28AA-4EDB-828E-36C3F06ED41F}" srcOrd="0" destOrd="13" presId="urn:microsoft.com/office/officeart/2005/8/layout/list1"/>
    <dgm:cxn modelId="{513E4E54-CADE-4479-8CD7-C1E8630B294D}" type="presParOf" srcId="{1F7CBB87-0D7A-4842-9510-A7D2C4B84CC5}" destId="{CEBE1179-E194-4F33-9FA1-9A1E3DE5BBE6}" srcOrd="0" destOrd="0" presId="urn:microsoft.com/office/officeart/2005/8/layout/list1"/>
    <dgm:cxn modelId="{5BF35347-B575-4B4A-836E-5CFF422AF9F3}" type="presParOf" srcId="{CEBE1179-E194-4F33-9FA1-9A1E3DE5BBE6}" destId="{43E339B1-4ED7-499E-B222-FB4C53D75B09}" srcOrd="0" destOrd="0" presId="urn:microsoft.com/office/officeart/2005/8/layout/list1"/>
    <dgm:cxn modelId="{27E821EB-CDDE-4D5E-8535-4CCF1C9E7632}" type="presParOf" srcId="{CEBE1179-E194-4F33-9FA1-9A1E3DE5BBE6}" destId="{8F6E7860-9106-4E30-824B-BC8FC0645868}" srcOrd="1" destOrd="0" presId="urn:microsoft.com/office/officeart/2005/8/layout/list1"/>
    <dgm:cxn modelId="{0BFC2BE5-AE78-4B2A-8274-BC17E346478F}" type="presParOf" srcId="{1F7CBB87-0D7A-4842-9510-A7D2C4B84CC5}" destId="{8FF7023A-22F8-46EB-BEF5-571B6D2B8C21}" srcOrd="1" destOrd="0" presId="urn:microsoft.com/office/officeart/2005/8/layout/list1"/>
    <dgm:cxn modelId="{CF9E3A9E-58CF-478F-A3E9-879B029C9A46}" type="presParOf" srcId="{1F7CBB87-0D7A-4842-9510-A7D2C4B84CC5}" destId="{C7933BA5-C660-4070-81D8-2CACFF44D38C}" srcOrd="2" destOrd="0" presId="urn:microsoft.com/office/officeart/2005/8/layout/list1"/>
    <dgm:cxn modelId="{D139D2FA-0A12-4647-9F59-F09E21F81C1F}" type="presParOf" srcId="{1F7CBB87-0D7A-4842-9510-A7D2C4B84CC5}" destId="{0F77CC4A-07F6-4A4F-AA1B-93B44C69B57B}" srcOrd="3" destOrd="0" presId="urn:microsoft.com/office/officeart/2005/8/layout/list1"/>
    <dgm:cxn modelId="{104A1613-6EA6-4E73-802F-BE0C0E8BB9DB}" type="presParOf" srcId="{1F7CBB87-0D7A-4842-9510-A7D2C4B84CC5}" destId="{55DDF963-EE8A-4080-8D8B-3622B914E1A2}" srcOrd="4" destOrd="0" presId="urn:microsoft.com/office/officeart/2005/8/layout/list1"/>
    <dgm:cxn modelId="{6604AA57-2B22-467B-AD53-A07CAF3CBD9D}" type="presParOf" srcId="{55DDF963-EE8A-4080-8D8B-3622B914E1A2}" destId="{E3F4AAC2-76C4-4782-92D6-63372683D9BC}" srcOrd="0" destOrd="0" presId="urn:microsoft.com/office/officeart/2005/8/layout/list1"/>
    <dgm:cxn modelId="{92F71BDB-30B1-4AF9-856C-660CB8240473}" type="presParOf" srcId="{55DDF963-EE8A-4080-8D8B-3622B914E1A2}" destId="{580B1C0A-273F-4B8F-BD97-0ED01D74F90B}" srcOrd="1" destOrd="0" presId="urn:microsoft.com/office/officeart/2005/8/layout/list1"/>
    <dgm:cxn modelId="{52477F9C-C902-4109-92DC-CDFD84919907}" type="presParOf" srcId="{1F7CBB87-0D7A-4842-9510-A7D2C4B84CC5}" destId="{AD61ABAC-A42B-4852-99F8-71171C26A5F2}" srcOrd="5" destOrd="0" presId="urn:microsoft.com/office/officeart/2005/8/layout/list1"/>
    <dgm:cxn modelId="{133E91A9-3054-43F3-A64C-B583AFD2B662}" type="presParOf" srcId="{1F7CBB87-0D7A-4842-9510-A7D2C4B84CC5}" destId="{23826B02-B43D-46E8-94F5-02744C4134A7}" srcOrd="6" destOrd="0" presId="urn:microsoft.com/office/officeart/2005/8/layout/list1"/>
    <dgm:cxn modelId="{87C144D4-5FF8-4349-BB04-176854775FC7}" type="presParOf" srcId="{1F7CBB87-0D7A-4842-9510-A7D2C4B84CC5}" destId="{8902157D-96AE-4463-9111-3F1C9E498278}" srcOrd="7" destOrd="0" presId="urn:microsoft.com/office/officeart/2005/8/layout/list1"/>
    <dgm:cxn modelId="{A38AB90F-26D3-43B8-BBBD-B8BAB0F24843}" type="presParOf" srcId="{1F7CBB87-0D7A-4842-9510-A7D2C4B84CC5}" destId="{C9E2444A-ABBC-4B08-883B-7EEE8B66CAD0}" srcOrd="8" destOrd="0" presId="urn:microsoft.com/office/officeart/2005/8/layout/list1"/>
    <dgm:cxn modelId="{2A9899DB-9476-4111-A852-66621A77E075}" type="presParOf" srcId="{C9E2444A-ABBC-4B08-883B-7EEE8B66CAD0}" destId="{B61604AE-E17C-4AA4-9040-DA77032CA1A4}" srcOrd="0" destOrd="0" presId="urn:microsoft.com/office/officeart/2005/8/layout/list1"/>
    <dgm:cxn modelId="{E40B9EF6-8E10-4EBE-BC85-F734C279B21E}" type="presParOf" srcId="{C9E2444A-ABBC-4B08-883B-7EEE8B66CAD0}" destId="{0C710A39-BA30-42A0-9629-28CA6006EB9E}" srcOrd="1" destOrd="0" presId="urn:microsoft.com/office/officeart/2005/8/layout/list1"/>
    <dgm:cxn modelId="{4FE9354F-7783-447B-86D4-FD60BBB50CC4}" type="presParOf" srcId="{1F7CBB87-0D7A-4842-9510-A7D2C4B84CC5}" destId="{07668CAA-CEE8-41E1-8595-6EB8DC200EAB}" srcOrd="9" destOrd="0" presId="urn:microsoft.com/office/officeart/2005/8/layout/list1"/>
    <dgm:cxn modelId="{B3DDA96F-7814-44F8-9E0E-A557FD7AC2CD}" type="presParOf" srcId="{1F7CBB87-0D7A-4842-9510-A7D2C4B84CC5}" destId="{DD651126-28AA-4EDB-828E-36C3F06ED4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4F65B1B-C08C-4173-8F27-21255F5825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1EC44-7FF8-4175-9C26-A34BED71F899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 шаг. Подготовка блока к работе.</a:t>
          </a:r>
        </a:p>
        <a:p>
          <a:r>
            <a:rPr lang="ru-RU" sz="14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Автоматическое заполнение справочников.</a:t>
          </a:r>
        </a:p>
        <a:p>
          <a:r>
            <a:rPr lang="ru-RU" sz="14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Создание предопределенных документов (карта, реестр рисков).</a:t>
          </a:r>
        </a:p>
      </dgm:t>
    </dgm:pt>
    <dgm:pt modelId="{64F5284B-3A89-46FB-8738-D4D5FD8E041A}" type="parTrans" cxnId="{263E2C7E-CD18-475B-B5D6-8C898BDB6EA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6309861-6B9A-4729-B37E-E94774E5DD89}" type="sibTrans" cxnId="{263E2C7E-CD18-475B-B5D6-8C898BDB6EA9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0A39BFA-B87B-4EE2-8915-3A9EB2C85C72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  <a:latin typeface="+mn-lt"/>
            </a:rPr>
            <a:t>2 шаг. Работа с картой, реестром рисков.</a:t>
          </a:r>
        </a:p>
        <a:p>
          <a:r>
            <a:rPr lang="ru-RU" sz="14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Отражение необходимых дополнительных данных для работы в рамках ВФК (например в части проверок, выполняемых в конкретном учреждении).</a:t>
          </a:r>
        </a:p>
      </dgm:t>
    </dgm:pt>
    <dgm:pt modelId="{FA7FDF7D-B681-4686-A4A3-5B5E1DF4D1FE}" type="parTrans" cxnId="{3BBAE0AD-5C24-4756-9EC3-CBBC1429E50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39AD7ADE-4FF1-4B40-AEFB-F7442D13C092}" type="sibTrans" cxnId="{3BBAE0AD-5C24-4756-9EC3-CBBC1429E503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06E3466-3328-4D22-8FBE-0BE310B917DF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  <a:latin typeface="+mn-lt"/>
            </a:rPr>
            <a:t>3 шаг</a:t>
          </a:r>
          <a:r>
            <a:rPr lang="ru-RU" altLang="ru-RU" sz="1400" b="1" i="1" dirty="0">
              <a:solidFill>
                <a:schemeClr val="tx1"/>
              </a:solidFill>
              <a:latin typeface="+mn-lt"/>
            </a:rPr>
            <a:t>. </a:t>
          </a:r>
          <a:r>
            <a:rPr lang="ru-RU" altLang="ru-RU" sz="1400" b="1" i="0" dirty="0">
              <a:solidFill>
                <a:schemeClr val="tx1"/>
              </a:solidFill>
              <a:latin typeface="+mn-lt"/>
            </a:rPr>
            <a:t>Работа с журналом ВФК. </a:t>
          </a:r>
        </a:p>
        <a:p>
          <a:r>
            <a:rPr lang="ru-RU" sz="14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Формирование журнала ВФК как регистра отражения выполнения контрольных действий.</a:t>
          </a:r>
        </a:p>
      </dgm:t>
    </dgm:pt>
    <dgm:pt modelId="{A0F438EA-E438-49C7-AA53-CA0A76D90F14}" type="parTrans" cxnId="{13E32DA3-C450-441E-835A-FE3BD7A09AB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336908F9-F98D-4BF7-9A84-9BDF816690F5}" type="sibTrans" cxnId="{13E32DA3-C450-441E-835A-FE3BD7A09AB7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D706146-6F9C-4EF4-ABC2-4E8A98B9B5DE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  <a:latin typeface="+mn-lt"/>
            </a:rPr>
            <a:t>4 шаг. Работа с отчетом ВФК.</a:t>
          </a:r>
        </a:p>
        <a:p>
          <a:r>
            <a:rPr lang="ru-RU" altLang="ru-RU" sz="1400" b="0" dirty="0">
              <a:solidFill>
                <a:schemeClr val="tx1"/>
              </a:solidFill>
              <a:latin typeface="+mn-lt"/>
            </a:rPr>
            <a:t>Формирование отчетов на основе данных журналов ВФК, сводных отчетов на основании отчетов подразделений. Заполнение пояснительной записки. </a:t>
          </a:r>
          <a:endParaRPr lang="ru-RU" sz="14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6793121-FD68-413B-82A3-357A9FB33A1C}" type="parTrans" cxnId="{7ADECCC4-21FE-4E7F-AB3B-CD647A9DE54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711EB18-43E4-4ECD-9FAF-60BA5AFAA41D}" type="sibTrans" cxnId="{7ADECCC4-21FE-4E7F-AB3B-CD647A9DE54D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B26E724-7118-4FB6-99E1-9A7B575A12FC}" type="pres">
      <dgm:prSet presAssocID="{B4F65B1B-C08C-4173-8F27-21255F582580}" presName="outerComposite" presStyleCnt="0">
        <dgm:presLayoutVars>
          <dgm:chMax val="5"/>
          <dgm:dir/>
          <dgm:resizeHandles val="exact"/>
        </dgm:presLayoutVars>
      </dgm:prSet>
      <dgm:spPr/>
    </dgm:pt>
    <dgm:pt modelId="{B0ABBFC4-9368-4693-B2D4-A21D20CF3ED0}" type="pres">
      <dgm:prSet presAssocID="{B4F65B1B-C08C-4173-8F27-21255F582580}" presName="dummyMaxCanvas" presStyleCnt="0">
        <dgm:presLayoutVars/>
      </dgm:prSet>
      <dgm:spPr/>
    </dgm:pt>
    <dgm:pt modelId="{166C18D0-175E-4526-B4CA-A26288310113}" type="pres">
      <dgm:prSet presAssocID="{B4F65B1B-C08C-4173-8F27-21255F582580}" presName="FourNodes_1" presStyleLbl="node1" presStyleIdx="0" presStyleCnt="4">
        <dgm:presLayoutVars>
          <dgm:bulletEnabled val="1"/>
        </dgm:presLayoutVars>
      </dgm:prSet>
      <dgm:spPr/>
    </dgm:pt>
    <dgm:pt modelId="{D1123B34-A40F-4D90-BDBB-062A0E8D2AF9}" type="pres">
      <dgm:prSet presAssocID="{B4F65B1B-C08C-4173-8F27-21255F582580}" presName="FourNodes_2" presStyleLbl="node1" presStyleIdx="1" presStyleCnt="4">
        <dgm:presLayoutVars>
          <dgm:bulletEnabled val="1"/>
        </dgm:presLayoutVars>
      </dgm:prSet>
      <dgm:spPr/>
    </dgm:pt>
    <dgm:pt modelId="{36265880-9111-4348-8AA5-D3B4A8B5358A}" type="pres">
      <dgm:prSet presAssocID="{B4F65B1B-C08C-4173-8F27-21255F582580}" presName="FourNodes_3" presStyleLbl="node1" presStyleIdx="2" presStyleCnt="4" custScaleY="79003">
        <dgm:presLayoutVars>
          <dgm:bulletEnabled val="1"/>
        </dgm:presLayoutVars>
      </dgm:prSet>
      <dgm:spPr/>
    </dgm:pt>
    <dgm:pt modelId="{EF9CC352-5558-4302-B493-CB1197B6FB12}" type="pres">
      <dgm:prSet presAssocID="{B4F65B1B-C08C-4173-8F27-21255F582580}" presName="FourNodes_4" presStyleLbl="node1" presStyleIdx="3" presStyleCnt="4">
        <dgm:presLayoutVars>
          <dgm:bulletEnabled val="1"/>
        </dgm:presLayoutVars>
      </dgm:prSet>
      <dgm:spPr/>
    </dgm:pt>
    <dgm:pt modelId="{3358D36C-D4D0-429D-93A4-D2FC0E74600A}" type="pres">
      <dgm:prSet presAssocID="{B4F65B1B-C08C-4173-8F27-21255F582580}" presName="FourConn_1-2" presStyleLbl="fgAccFollowNode1" presStyleIdx="0" presStyleCnt="3">
        <dgm:presLayoutVars>
          <dgm:bulletEnabled val="1"/>
        </dgm:presLayoutVars>
      </dgm:prSet>
      <dgm:spPr/>
    </dgm:pt>
    <dgm:pt modelId="{27909061-B4DF-435C-A6BE-3DD57D71D84E}" type="pres">
      <dgm:prSet presAssocID="{B4F65B1B-C08C-4173-8F27-21255F582580}" presName="FourConn_2-3" presStyleLbl="fgAccFollowNode1" presStyleIdx="1" presStyleCnt="3">
        <dgm:presLayoutVars>
          <dgm:bulletEnabled val="1"/>
        </dgm:presLayoutVars>
      </dgm:prSet>
      <dgm:spPr/>
    </dgm:pt>
    <dgm:pt modelId="{EB3A1CE2-05A0-4480-98F1-C68D3F476E97}" type="pres">
      <dgm:prSet presAssocID="{B4F65B1B-C08C-4173-8F27-21255F582580}" presName="FourConn_3-4" presStyleLbl="fgAccFollowNode1" presStyleIdx="2" presStyleCnt="3">
        <dgm:presLayoutVars>
          <dgm:bulletEnabled val="1"/>
        </dgm:presLayoutVars>
      </dgm:prSet>
      <dgm:spPr/>
    </dgm:pt>
    <dgm:pt modelId="{C1003B38-5FA6-493C-8C24-A16FC1CDABD2}" type="pres">
      <dgm:prSet presAssocID="{B4F65B1B-C08C-4173-8F27-21255F582580}" presName="FourNodes_1_text" presStyleLbl="node1" presStyleIdx="3" presStyleCnt="4">
        <dgm:presLayoutVars>
          <dgm:bulletEnabled val="1"/>
        </dgm:presLayoutVars>
      </dgm:prSet>
      <dgm:spPr/>
    </dgm:pt>
    <dgm:pt modelId="{58C1E724-F6E6-43F8-AF0F-E26CF293A649}" type="pres">
      <dgm:prSet presAssocID="{B4F65B1B-C08C-4173-8F27-21255F582580}" presName="FourNodes_2_text" presStyleLbl="node1" presStyleIdx="3" presStyleCnt="4">
        <dgm:presLayoutVars>
          <dgm:bulletEnabled val="1"/>
        </dgm:presLayoutVars>
      </dgm:prSet>
      <dgm:spPr/>
    </dgm:pt>
    <dgm:pt modelId="{84940F46-B797-445F-88E4-D77E96CDD838}" type="pres">
      <dgm:prSet presAssocID="{B4F65B1B-C08C-4173-8F27-21255F582580}" presName="FourNodes_3_text" presStyleLbl="node1" presStyleIdx="3" presStyleCnt="4">
        <dgm:presLayoutVars>
          <dgm:bulletEnabled val="1"/>
        </dgm:presLayoutVars>
      </dgm:prSet>
      <dgm:spPr/>
    </dgm:pt>
    <dgm:pt modelId="{CD67B4FB-95C4-4DC0-8B13-819B9F41A8EC}" type="pres">
      <dgm:prSet presAssocID="{B4F65B1B-C08C-4173-8F27-21255F58258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61B350C-16BF-4911-8671-0659020FDA06}" type="presOf" srcId="{90A39BFA-B87B-4EE2-8915-3A9EB2C85C72}" destId="{D1123B34-A40F-4D90-BDBB-062A0E8D2AF9}" srcOrd="0" destOrd="0" presId="urn:microsoft.com/office/officeart/2005/8/layout/vProcess5"/>
    <dgm:cxn modelId="{7E9ED213-B2D7-44E4-9D6C-DAF2A8F38ADC}" type="presOf" srcId="{39AD7ADE-4FF1-4B40-AEFB-F7442D13C092}" destId="{27909061-B4DF-435C-A6BE-3DD57D71D84E}" srcOrd="0" destOrd="0" presId="urn:microsoft.com/office/officeart/2005/8/layout/vProcess5"/>
    <dgm:cxn modelId="{3A4C7C14-D5CB-47C7-A990-4A263354F66F}" type="presOf" srcId="{9D706146-6F9C-4EF4-ABC2-4E8A98B9B5DE}" destId="{EF9CC352-5558-4302-B493-CB1197B6FB12}" srcOrd="0" destOrd="0" presId="urn:microsoft.com/office/officeart/2005/8/layout/vProcess5"/>
    <dgm:cxn modelId="{136FA019-B44D-4D56-9E09-C4645FCD155B}" type="presOf" srcId="{9D706146-6F9C-4EF4-ABC2-4E8A98B9B5DE}" destId="{CD67B4FB-95C4-4DC0-8B13-819B9F41A8EC}" srcOrd="1" destOrd="0" presId="urn:microsoft.com/office/officeart/2005/8/layout/vProcess5"/>
    <dgm:cxn modelId="{4F32E837-16BD-435E-AF12-7FF87FA1E56B}" type="presOf" srcId="{336908F9-F98D-4BF7-9A84-9BDF816690F5}" destId="{EB3A1CE2-05A0-4480-98F1-C68D3F476E97}" srcOrd="0" destOrd="0" presId="urn:microsoft.com/office/officeart/2005/8/layout/vProcess5"/>
    <dgm:cxn modelId="{85D7EE39-26E0-4CF2-8C69-DA2A46C8943D}" type="presOf" srcId="{F06E3466-3328-4D22-8FBE-0BE310B917DF}" destId="{36265880-9111-4348-8AA5-D3B4A8B5358A}" srcOrd="0" destOrd="0" presId="urn:microsoft.com/office/officeart/2005/8/layout/vProcess5"/>
    <dgm:cxn modelId="{8994B83B-4838-4B49-BC90-72A8E239E148}" type="presOf" srcId="{2081EC44-7FF8-4175-9C26-A34BED71F899}" destId="{C1003B38-5FA6-493C-8C24-A16FC1CDABD2}" srcOrd="1" destOrd="0" presId="urn:microsoft.com/office/officeart/2005/8/layout/vProcess5"/>
    <dgm:cxn modelId="{263E2C7E-CD18-475B-B5D6-8C898BDB6EA9}" srcId="{B4F65B1B-C08C-4173-8F27-21255F582580}" destId="{2081EC44-7FF8-4175-9C26-A34BED71F899}" srcOrd="0" destOrd="0" parTransId="{64F5284B-3A89-46FB-8738-D4D5FD8E041A}" sibTransId="{16309861-6B9A-4729-B37E-E94774E5DD89}"/>
    <dgm:cxn modelId="{13E32DA3-C450-441E-835A-FE3BD7A09AB7}" srcId="{B4F65B1B-C08C-4173-8F27-21255F582580}" destId="{F06E3466-3328-4D22-8FBE-0BE310B917DF}" srcOrd="2" destOrd="0" parTransId="{A0F438EA-E438-49C7-AA53-CA0A76D90F14}" sibTransId="{336908F9-F98D-4BF7-9A84-9BDF816690F5}"/>
    <dgm:cxn modelId="{3BBAE0AD-5C24-4756-9EC3-CBBC1429E503}" srcId="{B4F65B1B-C08C-4173-8F27-21255F582580}" destId="{90A39BFA-B87B-4EE2-8915-3A9EB2C85C72}" srcOrd="1" destOrd="0" parTransId="{FA7FDF7D-B681-4686-A4A3-5B5E1DF4D1FE}" sibTransId="{39AD7ADE-4FF1-4B40-AEFB-F7442D13C092}"/>
    <dgm:cxn modelId="{5F5434AE-B806-499F-803F-F08D0FA80EEC}" type="presOf" srcId="{16309861-6B9A-4729-B37E-E94774E5DD89}" destId="{3358D36C-D4D0-429D-93A4-D2FC0E74600A}" srcOrd="0" destOrd="0" presId="urn:microsoft.com/office/officeart/2005/8/layout/vProcess5"/>
    <dgm:cxn modelId="{4BF411C0-148F-4825-9908-3E6A1A75AF7A}" type="presOf" srcId="{F06E3466-3328-4D22-8FBE-0BE310B917DF}" destId="{84940F46-B797-445F-88E4-D77E96CDD838}" srcOrd="1" destOrd="0" presId="urn:microsoft.com/office/officeart/2005/8/layout/vProcess5"/>
    <dgm:cxn modelId="{7ADECCC4-21FE-4E7F-AB3B-CD647A9DE54D}" srcId="{B4F65B1B-C08C-4173-8F27-21255F582580}" destId="{9D706146-6F9C-4EF4-ABC2-4E8A98B9B5DE}" srcOrd="3" destOrd="0" parTransId="{46793121-FD68-413B-82A3-357A9FB33A1C}" sibTransId="{B711EB18-43E4-4ECD-9FAF-60BA5AFAA41D}"/>
    <dgm:cxn modelId="{9E0258CC-575F-43F5-9D4B-991A167E3016}" type="presOf" srcId="{B4F65B1B-C08C-4173-8F27-21255F582580}" destId="{1B26E724-7118-4FB6-99E1-9A7B575A12FC}" srcOrd="0" destOrd="0" presId="urn:microsoft.com/office/officeart/2005/8/layout/vProcess5"/>
    <dgm:cxn modelId="{DAF9D3CC-3758-48B3-A2E9-08F0E2AD280D}" type="presOf" srcId="{90A39BFA-B87B-4EE2-8915-3A9EB2C85C72}" destId="{58C1E724-F6E6-43F8-AF0F-E26CF293A649}" srcOrd="1" destOrd="0" presId="urn:microsoft.com/office/officeart/2005/8/layout/vProcess5"/>
    <dgm:cxn modelId="{2884F6D6-DF73-4923-8890-D6AF909FED28}" type="presOf" srcId="{2081EC44-7FF8-4175-9C26-A34BED71F899}" destId="{166C18D0-175E-4526-B4CA-A26288310113}" srcOrd="0" destOrd="0" presId="urn:microsoft.com/office/officeart/2005/8/layout/vProcess5"/>
    <dgm:cxn modelId="{E1958211-78B4-4BC8-A37E-05C1ED470676}" type="presParOf" srcId="{1B26E724-7118-4FB6-99E1-9A7B575A12FC}" destId="{B0ABBFC4-9368-4693-B2D4-A21D20CF3ED0}" srcOrd="0" destOrd="0" presId="urn:microsoft.com/office/officeart/2005/8/layout/vProcess5"/>
    <dgm:cxn modelId="{6A8D83E3-236E-49B2-BBB6-368D5A0FADB3}" type="presParOf" srcId="{1B26E724-7118-4FB6-99E1-9A7B575A12FC}" destId="{166C18D0-175E-4526-B4CA-A26288310113}" srcOrd="1" destOrd="0" presId="urn:microsoft.com/office/officeart/2005/8/layout/vProcess5"/>
    <dgm:cxn modelId="{0C003885-5AF1-44BA-BC09-0F316E80B99D}" type="presParOf" srcId="{1B26E724-7118-4FB6-99E1-9A7B575A12FC}" destId="{D1123B34-A40F-4D90-BDBB-062A0E8D2AF9}" srcOrd="2" destOrd="0" presId="urn:microsoft.com/office/officeart/2005/8/layout/vProcess5"/>
    <dgm:cxn modelId="{90CD5D78-58FA-47C8-B4EC-06407D64A5B7}" type="presParOf" srcId="{1B26E724-7118-4FB6-99E1-9A7B575A12FC}" destId="{36265880-9111-4348-8AA5-D3B4A8B5358A}" srcOrd="3" destOrd="0" presId="urn:microsoft.com/office/officeart/2005/8/layout/vProcess5"/>
    <dgm:cxn modelId="{F8B381CA-DF9B-4BAF-AD58-FCFBDDFE1326}" type="presParOf" srcId="{1B26E724-7118-4FB6-99E1-9A7B575A12FC}" destId="{EF9CC352-5558-4302-B493-CB1197B6FB12}" srcOrd="4" destOrd="0" presId="urn:microsoft.com/office/officeart/2005/8/layout/vProcess5"/>
    <dgm:cxn modelId="{D1954711-7B15-4E36-BEA4-4F5DB5DFF170}" type="presParOf" srcId="{1B26E724-7118-4FB6-99E1-9A7B575A12FC}" destId="{3358D36C-D4D0-429D-93A4-D2FC0E74600A}" srcOrd="5" destOrd="0" presId="urn:microsoft.com/office/officeart/2005/8/layout/vProcess5"/>
    <dgm:cxn modelId="{612B0560-C996-4265-8387-80818148AE93}" type="presParOf" srcId="{1B26E724-7118-4FB6-99E1-9A7B575A12FC}" destId="{27909061-B4DF-435C-A6BE-3DD57D71D84E}" srcOrd="6" destOrd="0" presId="urn:microsoft.com/office/officeart/2005/8/layout/vProcess5"/>
    <dgm:cxn modelId="{BB04DDF6-B7BC-486A-8416-1909C081EF00}" type="presParOf" srcId="{1B26E724-7118-4FB6-99E1-9A7B575A12FC}" destId="{EB3A1CE2-05A0-4480-98F1-C68D3F476E97}" srcOrd="7" destOrd="0" presId="urn:microsoft.com/office/officeart/2005/8/layout/vProcess5"/>
    <dgm:cxn modelId="{E45F76FF-F9C0-4909-96CE-02BDCFBE6C9C}" type="presParOf" srcId="{1B26E724-7118-4FB6-99E1-9A7B575A12FC}" destId="{C1003B38-5FA6-493C-8C24-A16FC1CDABD2}" srcOrd="8" destOrd="0" presId="urn:microsoft.com/office/officeart/2005/8/layout/vProcess5"/>
    <dgm:cxn modelId="{30F5ECCF-574F-4850-977C-F206A051F2DD}" type="presParOf" srcId="{1B26E724-7118-4FB6-99E1-9A7B575A12FC}" destId="{58C1E724-F6E6-43F8-AF0F-E26CF293A649}" srcOrd="9" destOrd="0" presId="urn:microsoft.com/office/officeart/2005/8/layout/vProcess5"/>
    <dgm:cxn modelId="{A363ABD1-9AA8-463C-AE99-79146DFA4751}" type="presParOf" srcId="{1B26E724-7118-4FB6-99E1-9A7B575A12FC}" destId="{84940F46-B797-445F-88E4-D77E96CDD838}" srcOrd="10" destOrd="0" presId="urn:microsoft.com/office/officeart/2005/8/layout/vProcess5"/>
    <dgm:cxn modelId="{576A346E-494A-41EE-8B7E-F4E569521CB5}" type="presParOf" srcId="{1B26E724-7118-4FB6-99E1-9A7B575A12FC}" destId="{CD67B4FB-95C4-4DC0-8B13-819B9F41A8E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4F65B1B-C08C-4173-8F27-21255F5825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1EC44-7FF8-4175-9C26-A34BED71F899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 шаг. Подготовка к работе</a:t>
          </a:r>
          <a:r>
            <a:rPr lang="ru-RU" sz="14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:</a:t>
          </a:r>
        </a:p>
        <a:p>
          <a:r>
            <a:rPr lang="ru-RU" sz="14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отправка запроса к подведомственному учреждению на подключение к блоку мониторинга;</a:t>
          </a:r>
        </a:p>
        <a:p>
          <a:r>
            <a:rPr lang="ru-RU" sz="14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подтверждение подведомственным учреждением подключения к блоку мониторинга;</a:t>
          </a:r>
        </a:p>
        <a:p>
          <a:r>
            <a:rPr lang="ru-RU" sz="14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автоматическое формирование ссылки на блок мониторинга и подключенные базы (в режиме просмотра).</a:t>
          </a:r>
        </a:p>
      </dgm:t>
    </dgm:pt>
    <dgm:pt modelId="{64F5284B-3A89-46FB-8738-D4D5FD8E041A}" type="parTrans" cxnId="{263E2C7E-CD18-475B-B5D6-8C898BDB6EA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6309861-6B9A-4729-B37E-E94774E5DD89}" type="sibTrans" cxnId="{263E2C7E-CD18-475B-B5D6-8C898BDB6EA9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0A39BFA-B87B-4EE2-8915-3A9EB2C85C72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  <a:latin typeface="+mn-lt"/>
            </a:rPr>
            <a:t>2 шаг. Формирование таблицы мониторинга:</a:t>
          </a:r>
        </a:p>
        <a:p>
          <a:r>
            <a:rPr lang="ru-RU" altLang="ru-RU" sz="1400" b="0" i="0" dirty="0">
              <a:solidFill>
                <a:schemeClr val="tx1"/>
              </a:solidFill>
              <a:latin typeface="+mn-lt"/>
            </a:rPr>
            <a:t>- запуск блока мониторинга;</a:t>
          </a:r>
        </a:p>
        <a:p>
          <a:r>
            <a:rPr lang="ru-RU" altLang="ru-RU" sz="1400" b="0" i="0" dirty="0">
              <a:solidFill>
                <a:schemeClr val="tx1"/>
              </a:solidFill>
              <a:latin typeface="+mn-lt"/>
            </a:rPr>
            <a:t>- анализ состояния выполнения проверок (была ли проведена, наличие ошибок). </a:t>
          </a:r>
          <a:endParaRPr lang="ru-RU" sz="14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A7FDF7D-B681-4686-A4A3-5B5E1DF4D1FE}" type="parTrans" cxnId="{3BBAE0AD-5C24-4756-9EC3-CBBC1429E50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39AD7ADE-4FF1-4B40-AEFB-F7442D13C092}" type="sibTrans" cxnId="{3BBAE0AD-5C24-4756-9EC3-CBBC1429E503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06E3466-3328-4D22-8FBE-0BE310B917DF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  <a:latin typeface="+mn-lt"/>
            </a:rPr>
            <a:t>3 шаг</a:t>
          </a:r>
          <a:r>
            <a:rPr lang="ru-RU" altLang="ru-RU" sz="1400" b="1" i="1" dirty="0">
              <a:solidFill>
                <a:schemeClr val="tx1"/>
              </a:solidFill>
              <a:latin typeface="+mn-lt"/>
            </a:rPr>
            <a:t>. </a:t>
          </a:r>
          <a:r>
            <a:rPr lang="ru-RU" altLang="ru-RU" sz="1400" b="1" i="0" dirty="0">
              <a:solidFill>
                <a:schemeClr val="tx1"/>
              </a:solidFill>
              <a:latin typeface="+mn-lt"/>
            </a:rPr>
            <a:t>Работа с отчетами.</a:t>
          </a:r>
        </a:p>
        <a:p>
          <a:r>
            <a:rPr lang="ru-RU" altLang="ru-RU" sz="1400" b="0" i="0" dirty="0">
              <a:solidFill>
                <a:schemeClr val="tx1"/>
              </a:solidFill>
              <a:latin typeface="+mn-lt"/>
            </a:rPr>
            <a:t>Формирование отчетов с разной детализацией выводимых данных.</a:t>
          </a:r>
          <a:endParaRPr lang="ru-RU" sz="1400" b="0" i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A0F438EA-E438-49C7-AA53-CA0A76D90F14}" type="parTrans" cxnId="{13E32DA3-C450-441E-835A-FE3BD7A09AB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336908F9-F98D-4BF7-9A84-9BDF816690F5}" type="sibTrans" cxnId="{13E32DA3-C450-441E-835A-FE3BD7A09AB7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D706146-6F9C-4EF4-ABC2-4E8A98B9B5DE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  <a:latin typeface="+mn-lt"/>
            </a:rPr>
            <a:t>4 шаг. Формирование сводного отчета ВФК.</a:t>
          </a:r>
        </a:p>
        <a:p>
          <a:r>
            <a:rPr lang="ru-RU" altLang="ru-RU" sz="1400" b="0" i="0" dirty="0">
              <a:solidFill>
                <a:schemeClr val="tx1"/>
              </a:solidFill>
              <a:latin typeface="+mn-lt"/>
            </a:rPr>
            <a:t>Возможность формирования сводного отчета ВФК в по группе учреждений.</a:t>
          </a:r>
          <a:endParaRPr lang="ru-RU" sz="1400" b="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6793121-FD68-413B-82A3-357A9FB33A1C}" type="parTrans" cxnId="{7ADECCC4-21FE-4E7F-AB3B-CD647A9DE54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711EB18-43E4-4ECD-9FAF-60BA5AFAA41D}" type="sibTrans" cxnId="{7ADECCC4-21FE-4E7F-AB3B-CD647A9DE54D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B26E724-7118-4FB6-99E1-9A7B575A12FC}" type="pres">
      <dgm:prSet presAssocID="{B4F65B1B-C08C-4173-8F27-21255F582580}" presName="outerComposite" presStyleCnt="0">
        <dgm:presLayoutVars>
          <dgm:chMax val="5"/>
          <dgm:dir/>
          <dgm:resizeHandles val="exact"/>
        </dgm:presLayoutVars>
      </dgm:prSet>
      <dgm:spPr/>
    </dgm:pt>
    <dgm:pt modelId="{B0ABBFC4-9368-4693-B2D4-A21D20CF3ED0}" type="pres">
      <dgm:prSet presAssocID="{B4F65B1B-C08C-4173-8F27-21255F582580}" presName="dummyMaxCanvas" presStyleCnt="0">
        <dgm:presLayoutVars/>
      </dgm:prSet>
      <dgm:spPr/>
    </dgm:pt>
    <dgm:pt modelId="{166C18D0-175E-4526-B4CA-A26288310113}" type="pres">
      <dgm:prSet presAssocID="{B4F65B1B-C08C-4173-8F27-21255F582580}" presName="FourNodes_1" presStyleLbl="node1" presStyleIdx="0" presStyleCnt="4" custScaleX="103238" custScaleY="151386" custLinFactNeighborX="1474" custLinFactNeighborY="13515">
        <dgm:presLayoutVars>
          <dgm:bulletEnabled val="1"/>
        </dgm:presLayoutVars>
      </dgm:prSet>
      <dgm:spPr/>
    </dgm:pt>
    <dgm:pt modelId="{D1123B34-A40F-4D90-BDBB-062A0E8D2AF9}" type="pres">
      <dgm:prSet presAssocID="{B4F65B1B-C08C-4173-8F27-21255F582580}" presName="FourNodes_2" presStyleLbl="node1" presStyleIdx="1" presStyleCnt="4" custScaleY="91250" custLinFactNeighborY="39443">
        <dgm:presLayoutVars>
          <dgm:bulletEnabled val="1"/>
        </dgm:presLayoutVars>
      </dgm:prSet>
      <dgm:spPr/>
    </dgm:pt>
    <dgm:pt modelId="{36265880-9111-4348-8AA5-D3B4A8B5358A}" type="pres">
      <dgm:prSet presAssocID="{B4F65B1B-C08C-4173-8F27-21255F582580}" presName="FourNodes_3" presStyleLbl="node1" presStyleIdx="2" presStyleCnt="4" custScaleY="63466" custLinFactNeighborY="21033">
        <dgm:presLayoutVars>
          <dgm:bulletEnabled val="1"/>
        </dgm:presLayoutVars>
      </dgm:prSet>
      <dgm:spPr/>
    </dgm:pt>
    <dgm:pt modelId="{EF9CC352-5558-4302-B493-CB1197B6FB12}" type="pres">
      <dgm:prSet presAssocID="{B4F65B1B-C08C-4173-8F27-21255F582580}" presName="FourNodes_4" presStyleLbl="node1" presStyleIdx="3" presStyleCnt="4" custScaleY="64874" custLinFactNeighborY="-6335">
        <dgm:presLayoutVars>
          <dgm:bulletEnabled val="1"/>
        </dgm:presLayoutVars>
      </dgm:prSet>
      <dgm:spPr/>
    </dgm:pt>
    <dgm:pt modelId="{3358D36C-D4D0-429D-93A4-D2FC0E74600A}" type="pres">
      <dgm:prSet presAssocID="{B4F65B1B-C08C-4173-8F27-21255F582580}" presName="FourConn_1-2" presStyleLbl="fgAccFollowNode1" presStyleIdx="0" presStyleCnt="3" custLinFactNeighborX="16597" custLinFactNeighborY="54817">
        <dgm:presLayoutVars>
          <dgm:bulletEnabled val="1"/>
        </dgm:presLayoutVars>
      </dgm:prSet>
      <dgm:spPr/>
    </dgm:pt>
    <dgm:pt modelId="{27909061-B4DF-435C-A6BE-3DD57D71D84E}" type="pres">
      <dgm:prSet presAssocID="{B4F65B1B-C08C-4173-8F27-21255F582580}" presName="FourConn_2-3" presStyleLbl="fgAccFollowNode1" presStyleIdx="1" presStyleCnt="3" custLinFactNeighborY="48447">
        <dgm:presLayoutVars>
          <dgm:bulletEnabled val="1"/>
        </dgm:presLayoutVars>
      </dgm:prSet>
      <dgm:spPr/>
    </dgm:pt>
    <dgm:pt modelId="{EB3A1CE2-05A0-4480-98F1-C68D3F476E97}" type="pres">
      <dgm:prSet presAssocID="{B4F65B1B-C08C-4173-8F27-21255F582580}" presName="FourConn_3-4" presStyleLbl="fgAccFollowNode1" presStyleIdx="2" presStyleCnt="3" custLinFactNeighborY="3089">
        <dgm:presLayoutVars>
          <dgm:bulletEnabled val="1"/>
        </dgm:presLayoutVars>
      </dgm:prSet>
      <dgm:spPr/>
    </dgm:pt>
    <dgm:pt modelId="{C1003B38-5FA6-493C-8C24-A16FC1CDABD2}" type="pres">
      <dgm:prSet presAssocID="{B4F65B1B-C08C-4173-8F27-21255F582580}" presName="FourNodes_1_text" presStyleLbl="node1" presStyleIdx="3" presStyleCnt="4">
        <dgm:presLayoutVars>
          <dgm:bulletEnabled val="1"/>
        </dgm:presLayoutVars>
      </dgm:prSet>
      <dgm:spPr/>
    </dgm:pt>
    <dgm:pt modelId="{58C1E724-F6E6-43F8-AF0F-E26CF293A649}" type="pres">
      <dgm:prSet presAssocID="{B4F65B1B-C08C-4173-8F27-21255F582580}" presName="FourNodes_2_text" presStyleLbl="node1" presStyleIdx="3" presStyleCnt="4">
        <dgm:presLayoutVars>
          <dgm:bulletEnabled val="1"/>
        </dgm:presLayoutVars>
      </dgm:prSet>
      <dgm:spPr/>
    </dgm:pt>
    <dgm:pt modelId="{84940F46-B797-445F-88E4-D77E96CDD838}" type="pres">
      <dgm:prSet presAssocID="{B4F65B1B-C08C-4173-8F27-21255F582580}" presName="FourNodes_3_text" presStyleLbl="node1" presStyleIdx="3" presStyleCnt="4">
        <dgm:presLayoutVars>
          <dgm:bulletEnabled val="1"/>
        </dgm:presLayoutVars>
      </dgm:prSet>
      <dgm:spPr/>
    </dgm:pt>
    <dgm:pt modelId="{CD67B4FB-95C4-4DC0-8B13-819B9F41A8EC}" type="pres">
      <dgm:prSet presAssocID="{B4F65B1B-C08C-4173-8F27-21255F58258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61B350C-16BF-4911-8671-0659020FDA06}" type="presOf" srcId="{90A39BFA-B87B-4EE2-8915-3A9EB2C85C72}" destId="{D1123B34-A40F-4D90-BDBB-062A0E8D2AF9}" srcOrd="0" destOrd="0" presId="urn:microsoft.com/office/officeart/2005/8/layout/vProcess5"/>
    <dgm:cxn modelId="{7E9ED213-B2D7-44E4-9D6C-DAF2A8F38ADC}" type="presOf" srcId="{39AD7ADE-4FF1-4B40-AEFB-F7442D13C092}" destId="{27909061-B4DF-435C-A6BE-3DD57D71D84E}" srcOrd="0" destOrd="0" presId="urn:microsoft.com/office/officeart/2005/8/layout/vProcess5"/>
    <dgm:cxn modelId="{3A4C7C14-D5CB-47C7-A990-4A263354F66F}" type="presOf" srcId="{9D706146-6F9C-4EF4-ABC2-4E8A98B9B5DE}" destId="{EF9CC352-5558-4302-B493-CB1197B6FB12}" srcOrd="0" destOrd="0" presId="urn:microsoft.com/office/officeart/2005/8/layout/vProcess5"/>
    <dgm:cxn modelId="{136FA019-B44D-4D56-9E09-C4645FCD155B}" type="presOf" srcId="{9D706146-6F9C-4EF4-ABC2-4E8A98B9B5DE}" destId="{CD67B4FB-95C4-4DC0-8B13-819B9F41A8EC}" srcOrd="1" destOrd="0" presId="urn:microsoft.com/office/officeart/2005/8/layout/vProcess5"/>
    <dgm:cxn modelId="{4F32E837-16BD-435E-AF12-7FF87FA1E56B}" type="presOf" srcId="{336908F9-F98D-4BF7-9A84-9BDF816690F5}" destId="{EB3A1CE2-05A0-4480-98F1-C68D3F476E97}" srcOrd="0" destOrd="0" presId="urn:microsoft.com/office/officeart/2005/8/layout/vProcess5"/>
    <dgm:cxn modelId="{85D7EE39-26E0-4CF2-8C69-DA2A46C8943D}" type="presOf" srcId="{F06E3466-3328-4D22-8FBE-0BE310B917DF}" destId="{36265880-9111-4348-8AA5-D3B4A8B5358A}" srcOrd="0" destOrd="0" presId="urn:microsoft.com/office/officeart/2005/8/layout/vProcess5"/>
    <dgm:cxn modelId="{8994B83B-4838-4B49-BC90-72A8E239E148}" type="presOf" srcId="{2081EC44-7FF8-4175-9C26-A34BED71F899}" destId="{C1003B38-5FA6-493C-8C24-A16FC1CDABD2}" srcOrd="1" destOrd="0" presId="urn:microsoft.com/office/officeart/2005/8/layout/vProcess5"/>
    <dgm:cxn modelId="{263E2C7E-CD18-475B-B5D6-8C898BDB6EA9}" srcId="{B4F65B1B-C08C-4173-8F27-21255F582580}" destId="{2081EC44-7FF8-4175-9C26-A34BED71F899}" srcOrd="0" destOrd="0" parTransId="{64F5284B-3A89-46FB-8738-D4D5FD8E041A}" sibTransId="{16309861-6B9A-4729-B37E-E94774E5DD89}"/>
    <dgm:cxn modelId="{13E32DA3-C450-441E-835A-FE3BD7A09AB7}" srcId="{B4F65B1B-C08C-4173-8F27-21255F582580}" destId="{F06E3466-3328-4D22-8FBE-0BE310B917DF}" srcOrd="2" destOrd="0" parTransId="{A0F438EA-E438-49C7-AA53-CA0A76D90F14}" sibTransId="{336908F9-F98D-4BF7-9A84-9BDF816690F5}"/>
    <dgm:cxn modelId="{3BBAE0AD-5C24-4756-9EC3-CBBC1429E503}" srcId="{B4F65B1B-C08C-4173-8F27-21255F582580}" destId="{90A39BFA-B87B-4EE2-8915-3A9EB2C85C72}" srcOrd="1" destOrd="0" parTransId="{FA7FDF7D-B681-4686-A4A3-5B5E1DF4D1FE}" sibTransId="{39AD7ADE-4FF1-4B40-AEFB-F7442D13C092}"/>
    <dgm:cxn modelId="{5F5434AE-B806-499F-803F-F08D0FA80EEC}" type="presOf" srcId="{16309861-6B9A-4729-B37E-E94774E5DD89}" destId="{3358D36C-D4D0-429D-93A4-D2FC0E74600A}" srcOrd="0" destOrd="0" presId="urn:microsoft.com/office/officeart/2005/8/layout/vProcess5"/>
    <dgm:cxn modelId="{4BF411C0-148F-4825-9908-3E6A1A75AF7A}" type="presOf" srcId="{F06E3466-3328-4D22-8FBE-0BE310B917DF}" destId="{84940F46-B797-445F-88E4-D77E96CDD838}" srcOrd="1" destOrd="0" presId="urn:microsoft.com/office/officeart/2005/8/layout/vProcess5"/>
    <dgm:cxn modelId="{7ADECCC4-21FE-4E7F-AB3B-CD647A9DE54D}" srcId="{B4F65B1B-C08C-4173-8F27-21255F582580}" destId="{9D706146-6F9C-4EF4-ABC2-4E8A98B9B5DE}" srcOrd="3" destOrd="0" parTransId="{46793121-FD68-413B-82A3-357A9FB33A1C}" sibTransId="{B711EB18-43E4-4ECD-9FAF-60BA5AFAA41D}"/>
    <dgm:cxn modelId="{9E0258CC-575F-43F5-9D4B-991A167E3016}" type="presOf" srcId="{B4F65B1B-C08C-4173-8F27-21255F582580}" destId="{1B26E724-7118-4FB6-99E1-9A7B575A12FC}" srcOrd="0" destOrd="0" presId="urn:microsoft.com/office/officeart/2005/8/layout/vProcess5"/>
    <dgm:cxn modelId="{DAF9D3CC-3758-48B3-A2E9-08F0E2AD280D}" type="presOf" srcId="{90A39BFA-B87B-4EE2-8915-3A9EB2C85C72}" destId="{58C1E724-F6E6-43F8-AF0F-E26CF293A649}" srcOrd="1" destOrd="0" presId="urn:microsoft.com/office/officeart/2005/8/layout/vProcess5"/>
    <dgm:cxn modelId="{2884F6D6-DF73-4923-8890-D6AF909FED28}" type="presOf" srcId="{2081EC44-7FF8-4175-9C26-A34BED71F899}" destId="{166C18D0-175E-4526-B4CA-A26288310113}" srcOrd="0" destOrd="0" presId="urn:microsoft.com/office/officeart/2005/8/layout/vProcess5"/>
    <dgm:cxn modelId="{E1958211-78B4-4BC8-A37E-05C1ED470676}" type="presParOf" srcId="{1B26E724-7118-4FB6-99E1-9A7B575A12FC}" destId="{B0ABBFC4-9368-4693-B2D4-A21D20CF3ED0}" srcOrd="0" destOrd="0" presId="urn:microsoft.com/office/officeart/2005/8/layout/vProcess5"/>
    <dgm:cxn modelId="{6A8D83E3-236E-49B2-BBB6-368D5A0FADB3}" type="presParOf" srcId="{1B26E724-7118-4FB6-99E1-9A7B575A12FC}" destId="{166C18D0-175E-4526-B4CA-A26288310113}" srcOrd="1" destOrd="0" presId="urn:microsoft.com/office/officeart/2005/8/layout/vProcess5"/>
    <dgm:cxn modelId="{0C003885-5AF1-44BA-BC09-0F316E80B99D}" type="presParOf" srcId="{1B26E724-7118-4FB6-99E1-9A7B575A12FC}" destId="{D1123B34-A40F-4D90-BDBB-062A0E8D2AF9}" srcOrd="2" destOrd="0" presId="urn:microsoft.com/office/officeart/2005/8/layout/vProcess5"/>
    <dgm:cxn modelId="{90CD5D78-58FA-47C8-B4EC-06407D64A5B7}" type="presParOf" srcId="{1B26E724-7118-4FB6-99E1-9A7B575A12FC}" destId="{36265880-9111-4348-8AA5-D3B4A8B5358A}" srcOrd="3" destOrd="0" presId="urn:microsoft.com/office/officeart/2005/8/layout/vProcess5"/>
    <dgm:cxn modelId="{F8B381CA-DF9B-4BAF-AD58-FCFBDDFE1326}" type="presParOf" srcId="{1B26E724-7118-4FB6-99E1-9A7B575A12FC}" destId="{EF9CC352-5558-4302-B493-CB1197B6FB12}" srcOrd="4" destOrd="0" presId="urn:microsoft.com/office/officeart/2005/8/layout/vProcess5"/>
    <dgm:cxn modelId="{D1954711-7B15-4E36-BEA4-4F5DB5DFF170}" type="presParOf" srcId="{1B26E724-7118-4FB6-99E1-9A7B575A12FC}" destId="{3358D36C-D4D0-429D-93A4-D2FC0E74600A}" srcOrd="5" destOrd="0" presId="urn:microsoft.com/office/officeart/2005/8/layout/vProcess5"/>
    <dgm:cxn modelId="{612B0560-C996-4265-8387-80818148AE93}" type="presParOf" srcId="{1B26E724-7118-4FB6-99E1-9A7B575A12FC}" destId="{27909061-B4DF-435C-A6BE-3DD57D71D84E}" srcOrd="6" destOrd="0" presId="urn:microsoft.com/office/officeart/2005/8/layout/vProcess5"/>
    <dgm:cxn modelId="{BB04DDF6-B7BC-486A-8416-1909C081EF00}" type="presParOf" srcId="{1B26E724-7118-4FB6-99E1-9A7B575A12FC}" destId="{EB3A1CE2-05A0-4480-98F1-C68D3F476E97}" srcOrd="7" destOrd="0" presId="urn:microsoft.com/office/officeart/2005/8/layout/vProcess5"/>
    <dgm:cxn modelId="{E45F76FF-F9C0-4909-96CE-02BDCFBE6C9C}" type="presParOf" srcId="{1B26E724-7118-4FB6-99E1-9A7B575A12FC}" destId="{C1003B38-5FA6-493C-8C24-A16FC1CDABD2}" srcOrd="8" destOrd="0" presId="urn:microsoft.com/office/officeart/2005/8/layout/vProcess5"/>
    <dgm:cxn modelId="{30F5ECCF-574F-4850-977C-F206A051F2DD}" type="presParOf" srcId="{1B26E724-7118-4FB6-99E1-9A7B575A12FC}" destId="{58C1E724-F6E6-43F8-AF0F-E26CF293A649}" srcOrd="9" destOrd="0" presId="urn:microsoft.com/office/officeart/2005/8/layout/vProcess5"/>
    <dgm:cxn modelId="{A363ABD1-9AA8-463C-AE99-79146DFA4751}" type="presParOf" srcId="{1B26E724-7118-4FB6-99E1-9A7B575A12FC}" destId="{84940F46-B797-445F-88E4-D77E96CDD838}" srcOrd="10" destOrd="0" presId="urn:microsoft.com/office/officeart/2005/8/layout/vProcess5"/>
    <dgm:cxn modelId="{576A346E-494A-41EE-8B7E-F4E569521CB5}" type="presParOf" srcId="{1B26E724-7118-4FB6-99E1-9A7B575A12FC}" destId="{CD67B4FB-95C4-4DC0-8B13-819B9F41A8E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F3C3EF8-F9E7-465E-8E39-7100C19F6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7EF796-9C88-460A-9CC3-99887EB325DC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Краткий отчет </a:t>
          </a:r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(символьное обозначение результатов, комментарии куратора)</a:t>
          </a:r>
        </a:p>
      </dgm:t>
    </dgm:pt>
    <dgm:pt modelId="{8B7A77F0-7301-405D-AB7F-32F57BDCF71D}" type="parTrans" cxnId="{A1847314-34CB-41A2-B7D7-7A7ED2409A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724FA-C9C3-45D4-8535-856FDEBF4ED6}" type="sibTrans" cxnId="{A1847314-34CB-41A2-B7D7-7A7ED2409A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45028-5B99-427B-BFB2-61DE3A145B46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Детализированный отчет</a:t>
          </a:r>
          <a:r>
            <a: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(подробное содержание результатов, комментарии подведов)</a:t>
          </a:r>
        </a:p>
      </dgm:t>
    </dgm:pt>
    <dgm:pt modelId="{476A879C-DEC9-4243-A76D-B252F1DD7155}" type="parTrans" cxnId="{30C23DB3-2A9C-46CF-A731-4A862F3DC16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BBE7F-B415-4B1E-ACBF-93452AE96A98}" type="sibTrans" cxnId="{30C23DB3-2A9C-46CF-A731-4A862F3DC16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BCD1F-171B-41ED-93B5-79FAA070231C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D0DE76-E296-48ED-93C8-0D5A17BAC62E}" type="sibTrans" cxnId="{A98A33A2-CE61-4189-9BD0-6F9168CA2DB0}">
      <dgm:prSet/>
      <dgm:spPr/>
      <dgm:t>
        <a:bodyPr/>
        <a:lstStyle/>
        <a:p>
          <a:endParaRPr lang="ru-RU"/>
        </a:p>
      </dgm:t>
    </dgm:pt>
    <dgm:pt modelId="{4E6CFA0C-6FDD-40D3-9CEA-06D1A704434F}" type="parTrans" cxnId="{A98A33A2-CE61-4189-9BD0-6F9168CA2DB0}">
      <dgm:prSet/>
      <dgm:spPr/>
      <dgm:t>
        <a:bodyPr/>
        <a:lstStyle/>
        <a:p>
          <a:endParaRPr lang="ru-RU"/>
        </a:p>
      </dgm:t>
    </dgm:pt>
    <dgm:pt modelId="{6681D766-B4EA-404E-96B4-03913AF96028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24F270-95DD-4169-9CD1-0C121E0B922B}" type="sibTrans" cxnId="{37438941-FC4B-41CE-995A-00CB375F6BE7}">
      <dgm:prSet/>
      <dgm:spPr/>
      <dgm:t>
        <a:bodyPr/>
        <a:lstStyle/>
        <a:p>
          <a:endParaRPr lang="ru-RU"/>
        </a:p>
      </dgm:t>
    </dgm:pt>
    <dgm:pt modelId="{563B583E-AB18-4112-ADE3-CE0C9276075F}" type="parTrans" cxnId="{37438941-FC4B-41CE-995A-00CB375F6BE7}">
      <dgm:prSet/>
      <dgm:spPr/>
      <dgm:t>
        <a:bodyPr/>
        <a:lstStyle/>
        <a:p>
          <a:endParaRPr lang="ru-RU"/>
        </a:p>
      </dgm:t>
    </dgm:pt>
    <dgm:pt modelId="{5B0B01D5-BE75-4EA9-949B-2C452FBE674B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80989-0BBA-4BC0-B8A4-7B5834E436BF}" type="sibTrans" cxnId="{6D7E2EC0-411C-44DC-901A-6A18E3C6CAFE}">
      <dgm:prSet/>
      <dgm:spPr/>
      <dgm:t>
        <a:bodyPr/>
        <a:lstStyle/>
        <a:p>
          <a:endParaRPr lang="ru-RU"/>
        </a:p>
      </dgm:t>
    </dgm:pt>
    <dgm:pt modelId="{C290911C-A0CA-4619-A284-46F8582C932B}" type="parTrans" cxnId="{6D7E2EC0-411C-44DC-901A-6A18E3C6CAFE}">
      <dgm:prSet/>
      <dgm:spPr/>
      <dgm:t>
        <a:bodyPr/>
        <a:lstStyle/>
        <a:p>
          <a:endParaRPr lang="ru-RU"/>
        </a:p>
      </dgm:t>
    </dgm:pt>
    <dgm:pt modelId="{2D1E903A-E63E-40F9-977F-D665D743ACAD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4FBC7-18F1-48FE-A1F3-3F2AEC7062DC}" type="sibTrans" cxnId="{1CE6FF68-3A79-4D44-A277-89CC47E722A7}">
      <dgm:prSet/>
      <dgm:spPr/>
      <dgm:t>
        <a:bodyPr/>
        <a:lstStyle/>
        <a:p>
          <a:endParaRPr lang="ru-RU"/>
        </a:p>
      </dgm:t>
    </dgm:pt>
    <dgm:pt modelId="{CDE8411A-ED13-486B-9EC9-31AC2E829F29}" type="parTrans" cxnId="{1CE6FF68-3A79-4D44-A277-89CC47E722A7}">
      <dgm:prSet/>
      <dgm:spPr/>
      <dgm:t>
        <a:bodyPr/>
        <a:lstStyle/>
        <a:p>
          <a:endParaRPr lang="ru-RU"/>
        </a:p>
      </dgm:t>
    </dgm:pt>
    <dgm:pt modelId="{AE078005-1333-48AE-BD7C-D7593ED113DC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04698-3BE4-4352-BB48-56C6A03BD32E}" type="sibTrans" cxnId="{117473BF-A452-454A-B7B2-AAB7FDFA75A2}">
      <dgm:prSet/>
      <dgm:spPr/>
      <dgm:t>
        <a:bodyPr/>
        <a:lstStyle/>
        <a:p>
          <a:endParaRPr lang="ru-RU"/>
        </a:p>
      </dgm:t>
    </dgm:pt>
    <dgm:pt modelId="{3F337D03-7C3E-4774-9FD4-0E86834B9883}" type="parTrans" cxnId="{117473BF-A452-454A-B7B2-AAB7FDFA75A2}">
      <dgm:prSet/>
      <dgm:spPr/>
      <dgm:t>
        <a:bodyPr/>
        <a:lstStyle/>
        <a:p>
          <a:endParaRPr lang="ru-RU"/>
        </a:p>
      </dgm:t>
    </dgm:pt>
    <dgm:pt modelId="{F248FF6B-ED94-4024-9D09-2EB25A88C889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157DE-431F-47E6-8C19-4FBD0CF54085}" type="sibTrans" cxnId="{C5FEF8FB-B4C2-4C09-ACE4-916BA798D57C}">
      <dgm:prSet/>
      <dgm:spPr/>
      <dgm:t>
        <a:bodyPr/>
        <a:lstStyle/>
        <a:p>
          <a:endParaRPr lang="ru-RU"/>
        </a:p>
      </dgm:t>
    </dgm:pt>
    <dgm:pt modelId="{ED520BAD-4704-48D6-863C-AAD650345FFF}" type="parTrans" cxnId="{C5FEF8FB-B4C2-4C09-ACE4-916BA798D57C}">
      <dgm:prSet/>
      <dgm:spPr/>
      <dgm:t>
        <a:bodyPr/>
        <a:lstStyle/>
        <a:p>
          <a:endParaRPr lang="ru-RU"/>
        </a:p>
      </dgm:t>
    </dgm:pt>
    <dgm:pt modelId="{3C0B0257-69F1-405E-AC88-8DC068D8DF15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B0D52-63B4-4E04-8CD5-EC2ABDDE8B3D}" type="sibTrans" cxnId="{A7150D16-8923-4FE6-B227-B83A767B617D}">
      <dgm:prSet/>
      <dgm:spPr/>
      <dgm:t>
        <a:bodyPr/>
        <a:lstStyle/>
        <a:p>
          <a:endParaRPr lang="ru-RU"/>
        </a:p>
      </dgm:t>
    </dgm:pt>
    <dgm:pt modelId="{1C39C07D-0656-4F28-AA1D-928C9D4EECB1}" type="parTrans" cxnId="{A7150D16-8923-4FE6-B227-B83A767B617D}">
      <dgm:prSet/>
      <dgm:spPr/>
      <dgm:t>
        <a:bodyPr/>
        <a:lstStyle/>
        <a:p>
          <a:endParaRPr lang="ru-RU"/>
        </a:p>
      </dgm:t>
    </dgm:pt>
    <dgm:pt modelId="{F13E8F35-8FE9-4AC3-AA4A-CA5B46B5F30F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A36AB1-B860-4220-A3E4-9F948903B053}" type="sibTrans" cxnId="{78F2B7CD-F96B-4039-9EBC-6388EB920A65}">
      <dgm:prSet/>
      <dgm:spPr/>
      <dgm:t>
        <a:bodyPr/>
        <a:lstStyle/>
        <a:p>
          <a:endParaRPr lang="ru-RU"/>
        </a:p>
      </dgm:t>
    </dgm:pt>
    <dgm:pt modelId="{FEF9245F-E1B4-479F-9164-F367DEC37F6B}" type="parTrans" cxnId="{78F2B7CD-F96B-4039-9EBC-6388EB920A65}">
      <dgm:prSet/>
      <dgm:spPr/>
      <dgm:t>
        <a:bodyPr/>
        <a:lstStyle/>
        <a:p>
          <a:endParaRPr lang="ru-RU"/>
        </a:p>
      </dgm:t>
    </dgm:pt>
    <dgm:pt modelId="{EE4373A8-4A42-495A-ACF3-B87EEB735579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82365-68EC-4398-9101-6B429560F7AA}" type="sibTrans" cxnId="{2D5162BB-77DE-4C20-8159-FA0AF0F3D9D3}">
      <dgm:prSet/>
      <dgm:spPr/>
      <dgm:t>
        <a:bodyPr/>
        <a:lstStyle/>
        <a:p>
          <a:endParaRPr lang="ru-RU"/>
        </a:p>
      </dgm:t>
    </dgm:pt>
    <dgm:pt modelId="{D0E5D0A3-DCFF-40BE-938E-6B3F46E81658}" type="parTrans" cxnId="{2D5162BB-77DE-4C20-8159-FA0AF0F3D9D3}">
      <dgm:prSet/>
      <dgm:spPr/>
      <dgm:t>
        <a:bodyPr/>
        <a:lstStyle/>
        <a:p>
          <a:endParaRPr lang="ru-RU"/>
        </a:p>
      </dgm:t>
    </dgm:pt>
    <dgm:pt modelId="{A41BE600-2690-40BE-AE0E-70D043FAE9BF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EB78C8-2887-4B16-8378-014E711E7281}" type="sibTrans" cxnId="{537D4BA6-0953-473D-A3AD-85789C30B979}">
      <dgm:prSet/>
      <dgm:spPr/>
      <dgm:t>
        <a:bodyPr/>
        <a:lstStyle/>
        <a:p>
          <a:endParaRPr lang="ru-RU"/>
        </a:p>
      </dgm:t>
    </dgm:pt>
    <dgm:pt modelId="{6A65B98C-DF0D-45F4-9480-4CE2C09F781C}" type="parTrans" cxnId="{537D4BA6-0953-473D-A3AD-85789C30B979}">
      <dgm:prSet/>
      <dgm:spPr/>
      <dgm:t>
        <a:bodyPr/>
        <a:lstStyle/>
        <a:p>
          <a:endParaRPr lang="ru-RU"/>
        </a:p>
      </dgm:t>
    </dgm:pt>
    <dgm:pt modelId="{0EC2EEF7-6448-429E-9961-053AA1FF471B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A8FFD-B479-4A0F-B9CE-677882390B61}" type="sibTrans" cxnId="{F03559A6-1A1C-474A-8616-B3772E680705}">
      <dgm:prSet/>
      <dgm:spPr/>
      <dgm:t>
        <a:bodyPr/>
        <a:lstStyle/>
        <a:p>
          <a:endParaRPr lang="ru-RU"/>
        </a:p>
      </dgm:t>
    </dgm:pt>
    <dgm:pt modelId="{46DDE49F-4750-46A7-867D-9C2DB7F9EE0D}" type="parTrans" cxnId="{F03559A6-1A1C-474A-8616-B3772E680705}">
      <dgm:prSet/>
      <dgm:spPr/>
      <dgm:t>
        <a:bodyPr/>
        <a:lstStyle/>
        <a:p>
          <a:endParaRPr lang="ru-RU"/>
        </a:p>
      </dgm:t>
    </dgm:pt>
    <dgm:pt modelId="{CBDE4630-C725-4ED2-A570-F61E3A9E8A68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93743-717F-4BBB-84F6-C9F1C17977EA}" type="parTrans" cxnId="{9284BB4F-2BBF-45FD-9253-90814A1C64D5}">
      <dgm:prSet/>
      <dgm:spPr/>
      <dgm:t>
        <a:bodyPr/>
        <a:lstStyle/>
        <a:p>
          <a:endParaRPr lang="ru-RU"/>
        </a:p>
      </dgm:t>
    </dgm:pt>
    <dgm:pt modelId="{AA206C6C-0371-47B4-8460-BEAFDA29E779}" type="sibTrans" cxnId="{9284BB4F-2BBF-45FD-9253-90814A1C64D5}">
      <dgm:prSet/>
      <dgm:spPr/>
      <dgm:t>
        <a:bodyPr/>
        <a:lstStyle/>
        <a:p>
          <a:endParaRPr lang="ru-RU"/>
        </a:p>
      </dgm:t>
    </dgm:pt>
    <dgm:pt modelId="{2AD170D2-2996-4539-8B4A-74859D9482D9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9F032-1E79-485F-A2CB-351F6E24C75D}" type="sibTrans" cxnId="{4C4DE167-0C62-4FA3-BA56-99CD8FEFA9F8}">
      <dgm:prSet/>
      <dgm:spPr/>
      <dgm:t>
        <a:bodyPr/>
        <a:lstStyle/>
        <a:p>
          <a:endParaRPr lang="ru-RU"/>
        </a:p>
      </dgm:t>
    </dgm:pt>
    <dgm:pt modelId="{23CF63E2-DF8B-4527-83F0-0FEB6A9883D8}" type="parTrans" cxnId="{4C4DE167-0C62-4FA3-BA56-99CD8FEFA9F8}">
      <dgm:prSet/>
      <dgm:spPr/>
      <dgm:t>
        <a:bodyPr/>
        <a:lstStyle/>
        <a:p>
          <a:endParaRPr lang="ru-RU"/>
        </a:p>
      </dgm:t>
    </dgm:pt>
    <dgm:pt modelId="{64F4333C-EF90-4602-A9F6-9E44C6CF8A17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6394F1-5674-47CD-BEA7-B51838D5985A}" type="sibTrans" cxnId="{9B493B3C-334E-45BD-8724-9C42F8D64A35}">
      <dgm:prSet/>
      <dgm:spPr/>
      <dgm:t>
        <a:bodyPr/>
        <a:lstStyle/>
        <a:p>
          <a:endParaRPr lang="ru-RU"/>
        </a:p>
      </dgm:t>
    </dgm:pt>
    <dgm:pt modelId="{A5BE7576-F96A-4B62-ADAB-87CB9E386004}" type="parTrans" cxnId="{9B493B3C-334E-45BD-8724-9C42F8D64A35}">
      <dgm:prSet/>
      <dgm:spPr/>
      <dgm:t>
        <a:bodyPr/>
        <a:lstStyle/>
        <a:p>
          <a:endParaRPr lang="ru-RU"/>
        </a:p>
      </dgm:t>
    </dgm:pt>
    <dgm:pt modelId="{A0D30883-2E5F-4615-91B6-E7B42FA5FD1F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3AF0F4-D2C6-4B95-9AB5-968C392834FF}" type="sibTrans" cxnId="{623931A6-E2D0-4AE3-A4D3-357E5A0BCDA4}">
      <dgm:prSet/>
      <dgm:spPr/>
      <dgm:t>
        <a:bodyPr/>
        <a:lstStyle/>
        <a:p>
          <a:endParaRPr lang="ru-RU"/>
        </a:p>
      </dgm:t>
    </dgm:pt>
    <dgm:pt modelId="{3EE4662A-FAF8-4313-89D8-BD07261CD7F7}" type="parTrans" cxnId="{623931A6-E2D0-4AE3-A4D3-357E5A0BCDA4}">
      <dgm:prSet/>
      <dgm:spPr/>
      <dgm:t>
        <a:bodyPr/>
        <a:lstStyle/>
        <a:p>
          <a:endParaRPr lang="ru-RU"/>
        </a:p>
      </dgm:t>
    </dgm:pt>
    <dgm:pt modelId="{23D116CF-372D-4FCA-AE1F-C90A319AD938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9167D-F1BD-4868-8B4E-F754D92F9E1F}" type="sibTrans" cxnId="{8824093E-83E1-4BD8-843F-5005267C07DA}">
      <dgm:prSet/>
      <dgm:spPr/>
      <dgm:t>
        <a:bodyPr/>
        <a:lstStyle/>
        <a:p>
          <a:endParaRPr lang="ru-RU"/>
        </a:p>
      </dgm:t>
    </dgm:pt>
    <dgm:pt modelId="{C2238F49-1B55-40A7-B6D3-9035DF3DF735}" type="parTrans" cxnId="{8824093E-83E1-4BD8-843F-5005267C07DA}">
      <dgm:prSet/>
      <dgm:spPr/>
      <dgm:t>
        <a:bodyPr/>
        <a:lstStyle/>
        <a:p>
          <a:endParaRPr lang="ru-RU"/>
        </a:p>
      </dgm:t>
    </dgm:pt>
    <dgm:pt modelId="{255A00EB-532C-488F-B1F0-E5C32A1343FB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6F179-2A12-45AB-86D7-DB735EAF4C30}" type="sibTrans" cxnId="{698EA6DF-8104-48DF-B328-722B6921BF66}">
      <dgm:prSet/>
      <dgm:spPr/>
      <dgm:t>
        <a:bodyPr/>
        <a:lstStyle/>
        <a:p>
          <a:endParaRPr lang="ru-RU"/>
        </a:p>
      </dgm:t>
    </dgm:pt>
    <dgm:pt modelId="{37B0B2BD-6C2D-400F-863F-3D8C95C39C57}" type="parTrans" cxnId="{698EA6DF-8104-48DF-B328-722B6921BF66}">
      <dgm:prSet/>
      <dgm:spPr/>
      <dgm:t>
        <a:bodyPr/>
        <a:lstStyle/>
        <a:p>
          <a:endParaRPr lang="ru-RU"/>
        </a:p>
      </dgm:t>
    </dgm:pt>
    <dgm:pt modelId="{13ABFC52-7203-4B4C-8DBC-307AC91399AE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A97181-2111-43B7-BA75-75C1CA2E753F}" type="sibTrans" cxnId="{497AACA5-1C8C-4924-A01B-329A80E1458C}">
      <dgm:prSet/>
      <dgm:spPr/>
      <dgm:t>
        <a:bodyPr/>
        <a:lstStyle/>
        <a:p>
          <a:endParaRPr lang="ru-RU"/>
        </a:p>
      </dgm:t>
    </dgm:pt>
    <dgm:pt modelId="{ADB2C820-463F-479A-BF86-EC7F5B17F7C3}" type="parTrans" cxnId="{497AACA5-1C8C-4924-A01B-329A80E1458C}">
      <dgm:prSet/>
      <dgm:spPr/>
      <dgm:t>
        <a:bodyPr/>
        <a:lstStyle/>
        <a:p>
          <a:endParaRPr lang="ru-RU"/>
        </a:p>
      </dgm:t>
    </dgm:pt>
    <dgm:pt modelId="{CB1B2747-1AB7-47D8-A062-5F8ECD1AD113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043E0-1898-4EC6-84A8-EFEA04B0CC2A}" type="sibTrans" cxnId="{F1358D74-E874-48D1-A5E0-1C3449F9B895}">
      <dgm:prSet/>
      <dgm:spPr/>
      <dgm:t>
        <a:bodyPr/>
        <a:lstStyle/>
        <a:p>
          <a:endParaRPr lang="ru-RU"/>
        </a:p>
      </dgm:t>
    </dgm:pt>
    <dgm:pt modelId="{581BC71E-DFC9-4904-9319-5EFC5FBD3F9B}" type="parTrans" cxnId="{F1358D74-E874-48D1-A5E0-1C3449F9B895}">
      <dgm:prSet/>
      <dgm:spPr/>
      <dgm:t>
        <a:bodyPr/>
        <a:lstStyle/>
        <a:p>
          <a:endParaRPr lang="ru-RU"/>
        </a:p>
      </dgm:t>
    </dgm:pt>
    <dgm:pt modelId="{CBA75074-BB24-4B22-9A8E-0197DABC350E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810989-E1C6-4CBE-906C-CB6C9BF0E6BF}" type="sibTrans" cxnId="{4FBEE0E4-840B-4803-9D7B-5E3CA9EBB3FD}">
      <dgm:prSet/>
      <dgm:spPr/>
      <dgm:t>
        <a:bodyPr/>
        <a:lstStyle/>
        <a:p>
          <a:endParaRPr lang="ru-RU"/>
        </a:p>
      </dgm:t>
    </dgm:pt>
    <dgm:pt modelId="{D690DCA0-6839-44D2-8FF4-1E9651856972}" type="parTrans" cxnId="{4FBEE0E4-840B-4803-9D7B-5E3CA9EBB3FD}">
      <dgm:prSet/>
      <dgm:spPr/>
      <dgm:t>
        <a:bodyPr/>
        <a:lstStyle/>
        <a:p>
          <a:endParaRPr lang="ru-RU"/>
        </a:p>
      </dgm:t>
    </dgm:pt>
    <dgm:pt modelId="{1336A6EE-A244-480D-81B9-6BF11B782BDA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ECE9AD-8B9F-4000-8256-D89F3689B134}" type="sibTrans" cxnId="{6969ED80-0742-42DF-84F1-D2EC37625025}">
      <dgm:prSet/>
      <dgm:spPr/>
      <dgm:t>
        <a:bodyPr/>
        <a:lstStyle/>
        <a:p>
          <a:endParaRPr lang="ru-RU"/>
        </a:p>
      </dgm:t>
    </dgm:pt>
    <dgm:pt modelId="{DB07FCF9-728E-4F74-BA0A-AF8BF5DCD44F}" type="parTrans" cxnId="{6969ED80-0742-42DF-84F1-D2EC37625025}">
      <dgm:prSet/>
      <dgm:spPr/>
      <dgm:t>
        <a:bodyPr/>
        <a:lstStyle/>
        <a:p>
          <a:endParaRPr lang="ru-RU"/>
        </a:p>
      </dgm:t>
    </dgm:pt>
    <dgm:pt modelId="{8848C1FE-37C1-4E8D-80D1-8F40202C6CC8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60A0E-B753-44B7-AF39-0AF38A9BC435}" type="sibTrans" cxnId="{34DFE734-F14B-480A-BCCC-23587981983D}">
      <dgm:prSet/>
      <dgm:spPr/>
      <dgm:t>
        <a:bodyPr/>
        <a:lstStyle/>
        <a:p>
          <a:endParaRPr lang="ru-RU"/>
        </a:p>
      </dgm:t>
    </dgm:pt>
    <dgm:pt modelId="{07933B2A-A358-49B5-ACF8-DAF2A2C6DCBF}" type="parTrans" cxnId="{34DFE734-F14B-480A-BCCC-23587981983D}">
      <dgm:prSet/>
      <dgm:spPr/>
      <dgm:t>
        <a:bodyPr/>
        <a:lstStyle/>
        <a:p>
          <a:endParaRPr lang="ru-RU"/>
        </a:p>
      </dgm:t>
    </dgm:pt>
    <dgm:pt modelId="{36FFAA7D-EF99-4B69-972C-3B3DDBD08E3E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FC100-6D8A-4AF5-91D5-F9822A11B225}" type="sibTrans" cxnId="{E422BD7A-8B8B-42BB-8307-9C85DC6FA496}">
      <dgm:prSet/>
      <dgm:spPr/>
      <dgm:t>
        <a:bodyPr/>
        <a:lstStyle/>
        <a:p>
          <a:endParaRPr lang="ru-RU"/>
        </a:p>
      </dgm:t>
    </dgm:pt>
    <dgm:pt modelId="{3EC5019B-E095-4895-B583-F381931E72D4}" type="parTrans" cxnId="{E422BD7A-8B8B-42BB-8307-9C85DC6FA496}">
      <dgm:prSet/>
      <dgm:spPr/>
      <dgm:t>
        <a:bodyPr/>
        <a:lstStyle/>
        <a:p>
          <a:endParaRPr lang="ru-RU"/>
        </a:p>
      </dgm:t>
    </dgm:pt>
    <dgm:pt modelId="{16D5A3A1-68AE-4BA7-A127-52BF570B715E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F1C6E-EACB-4C66-BF13-2B9F73C14AAA}" type="sibTrans" cxnId="{F1698B11-D11F-4DD8-A1AC-6DB625D9323B}">
      <dgm:prSet/>
      <dgm:spPr/>
      <dgm:t>
        <a:bodyPr/>
        <a:lstStyle/>
        <a:p>
          <a:endParaRPr lang="ru-RU"/>
        </a:p>
      </dgm:t>
    </dgm:pt>
    <dgm:pt modelId="{A8DFCEE2-3B88-4EAD-9145-48E9BBF20701}" type="parTrans" cxnId="{F1698B11-D11F-4DD8-A1AC-6DB625D9323B}">
      <dgm:prSet/>
      <dgm:spPr/>
      <dgm:t>
        <a:bodyPr/>
        <a:lstStyle/>
        <a:p>
          <a:endParaRPr lang="ru-RU"/>
        </a:p>
      </dgm:t>
    </dgm:pt>
    <dgm:pt modelId="{F1E04E3A-CC4A-4ADD-B5C8-37B47240ADE1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D550A-054A-4758-A92E-522AB7FC7E4A}" type="sibTrans" cxnId="{DEA917CA-D536-4065-82F6-9AAE5F4F8AF2}">
      <dgm:prSet/>
      <dgm:spPr/>
      <dgm:t>
        <a:bodyPr/>
        <a:lstStyle/>
        <a:p>
          <a:endParaRPr lang="ru-RU"/>
        </a:p>
      </dgm:t>
    </dgm:pt>
    <dgm:pt modelId="{FA3ECD77-DF54-45E1-B66D-D1316C1675D4}" type="parTrans" cxnId="{DEA917CA-D536-4065-82F6-9AAE5F4F8AF2}">
      <dgm:prSet/>
      <dgm:spPr/>
      <dgm:t>
        <a:bodyPr/>
        <a:lstStyle/>
        <a:p>
          <a:endParaRPr lang="ru-RU"/>
        </a:p>
      </dgm:t>
    </dgm:pt>
    <dgm:pt modelId="{E7ADF2F1-5B0B-442F-A3B4-9DC000EE4494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FAF9D-EEBE-46D4-A284-D6B19C37C943}" type="sibTrans" cxnId="{AE864A62-415E-46DD-8A0D-0BE920F29448}">
      <dgm:prSet/>
      <dgm:spPr/>
      <dgm:t>
        <a:bodyPr/>
        <a:lstStyle/>
        <a:p>
          <a:endParaRPr lang="ru-RU"/>
        </a:p>
      </dgm:t>
    </dgm:pt>
    <dgm:pt modelId="{7746A218-B189-4A5B-B299-966C7A3AD1D4}" type="parTrans" cxnId="{AE864A62-415E-46DD-8A0D-0BE920F29448}">
      <dgm:prSet/>
      <dgm:spPr/>
      <dgm:t>
        <a:bodyPr/>
        <a:lstStyle/>
        <a:p>
          <a:endParaRPr lang="ru-RU"/>
        </a:p>
      </dgm:t>
    </dgm:pt>
    <dgm:pt modelId="{F6E04534-8E2F-4456-8C96-D6DEBE109F63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847C09-2E1C-4761-A931-1292B9E32E14}" type="sibTrans" cxnId="{2E9AAD75-14D3-4B1E-ADB8-09C263A13D2E}">
      <dgm:prSet/>
      <dgm:spPr/>
      <dgm:t>
        <a:bodyPr/>
        <a:lstStyle/>
        <a:p>
          <a:endParaRPr lang="ru-RU"/>
        </a:p>
      </dgm:t>
    </dgm:pt>
    <dgm:pt modelId="{B799BE4F-929D-44B9-BD96-FDF010789FC4}" type="parTrans" cxnId="{2E9AAD75-14D3-4B1E-ADB8-09C263A13D2E}">
      <dgm:prSet/>
      <dgm:spPr/>
      <dgm:t>
        <a:bodyPr/>
        <a:lstStyle/>
        <a:p>
          <a:endParaRPr lang="ru-RU"/>
        </a:p>
      </dgm:t>
    </dgm:pt>
    <dgm:pt modelId="{3757A1C8-6D79-4DD2-AC53-6343A51B06FD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F9A0D-2EC6-48AA-BAA2-E66194C0B393}" type="sibTrans" cxnId="{AA980ECB-5F24-4C77-9E5D-89047F65D36D}">
      <dgm:prSet/>
      <dgm:spPr/>
      <dgm:t>
        <a:bodyPr/>
        <a:lstStyle/>
        <a:p>
          <a:endParaRPr lang="ru-RU"/>
        </a:p>
      </dgm:t>
    </dgm:pt>
    <dgm:pt modelId="{172220E2-39BF-42BE-9EBC-E7102F5735F7}" type="parTrans" cxnId="{AA980ECB-5F24-4C77-9E5D-89047F65D36D}">
      <dgm:prSet/>
      <dgm:spPr/>
      <dgm:t>
        <a:bodyPr/>
        <a:lstStyle/>
        <a:p>
          <a:endParaRPr lang="ru-RU"/>
        </a:p>
      </dgm:t>
    </dgm:pt>
    <dgm:pt modelId="{ACAADA02-D46B-40AA-AF34-42A43EAE660E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2C8C1-8A3B-4FC0-BD1D-BD2795AE67F7}" type="sibTrans" cxnId="{030C5062-DA94-46CF-829F-B5B5321C500D}">
      <dgm:prSet/>
      <dgm:spPr/>
      <dgm:t>
        <a:bodyPr/>
        <a:lstStyle/>
        <a:p>
          <a:endParaRPr lang="ru-RU"/>
        </a:p>
      </dgm:t>
    </dgm:pt>
    <dgm:pt modelId="{3D9472D7-0BD8-4578-8E23-8F0E91D7E898}" type="parTrans" cxnId="{030C5062-DA94-46CF-829F-B5B5321C500D}">
      <dgm:prSet/>
      <dgm:spPr/>
      <dgm:t>
        <a:bodyPr/>
        <a:lstStyle/>
        <a:p>
          <a:endParaRPr lang="ru-RU"/>
        </a:p>
      </dgm:t>
    </dgm:pt>
    <dgm:pt modelId="{8DA20AEA-AEFA-44DB-896E-A576F4C59B30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40852-0F61-4773-85EF-9A751BC31AFC}" type="sibTrans" cxnId="{D350D2CF-F800-4344-B7C7-A873C8F1D7E8}">
      <dgm:prSet/>
      <dgm:spPr/>
      <dgm:t>
        <a:bodyPr/>
        <a:lstStyle/>
        <a:p>
          <a:endParaRPr lang="ru-RU"/>
        </a:p>
      </dgm:t>
    </dgm:pt>
    <dgm:pt modelId="{1A3FAF52-48FC-4ECA-9B15-DD32C8258EB5}" type="parTrans" cxnId="{D350D2CF-F800-4344-B7C7-A873C8F1D7E8}">
      <dgm:prSet/>
      <dgm:spPr/>
      <dgm:t>
        <a:bodyPr/>
        <a:lstStyle/>
        <a:p>
          <a:endParaRPr lang="ru-RU"/>
        </a:p>
      </dgm:t>
    </dgm:pt>
    <dgm:pt modelId="{DA9FFEF0-8680-4D60-B715-FF03D9F814DE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B7644-194C-4256-B3FD-082F192B0D03}" type="sibTrans" cxnId="{C40A7E68-82AE-4BBE-910B-AF5FFA0060A4}">
      <dgm:prSet/>
      <dgm:spPr/>
      <dgm:t>
        <a:bodyPr/>
        <a:lstStyle/>
        <a:p>
          <a:endParaRPr lang="ru-RU"/>
        </a:p>
      </dgm:t>
    </dgm:pt>
    <dgm:pt modelId="{CADFCBA2-CB4B-488E-A12C-452BE2480A94}" type="parTrans" cxnId="{C40A7E68-82AE-4BBE-910B-AF5FFA0060A4}">
      <dgm:prSet/>
      <dgm:spPr/>
      <dgm:t>
        <a:bodyPr/>
        <a:lstStyle/>
        <a:p>
          <a:endParaRPr lang="ru-RU"/>
        </a:p>
      </dgm:t>
    </dgm:pt>
    <dgm:pt modelId="{A989D1E7-B834-436D-9BD3-6341508F574B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A338F-30D2-487B-B9C2-AADB9C6553A9}" type="sibTrans" cxnId="{B917E980-11AA-488E-B58D-A992319CA29C}">
      <dgm:prSet/>
      <dgm:spPr/>
      <dgm:t>
        <a:bodyPr/>
        <a:lstStyle/>
        <a:p>
          <a:endParaRPr lang="ru-RU"/>
        </a:p>
      </dgm:t>
    </dgm:pt>
    <dgm:pt modelId="{C8405057-000C-474B-A5BC-90AF43719755}" type="parTrans" cxnId="{B917E980-11AA-488E-B58D-A992319CA29C}">
      <dgm:prSet/>
      <dgm:spPr/>
      <dgm:t>
        <a:bodyPr/>
        <a:lstStyle/>
        <a:p>
          <a:endParaRPr lang="ru-RU"/>
        </a:p>
      </dgm:t>
    </dgm:pt>
    <dgm:pt modelId="{DCCB8A65-7D8B-48B4-8E43-929D2AF579F5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DA2A17-BCE7-4AA4-BA66-43C63D6627D3}" type="sibTrans" cxnId="{E5B3A02C-C207-4627-A131-BFED3A499BD5}">
      <dgm:prSet/>
      <dgm:spPr/>
      <dgm:t>
        <a:bodyPr/>
        <a:lstStyle/>
        <a:p>
          <a:endParaRPr lang="ru-RU"/>
        </a:p>
      </dgm:t>
    </dgm:pt>
    <dgm:pt modelId="{E1AA3669-DEEF-4F75-963C-EE90AEE03583}" type="parTrans" cxnId="{E5B3A02C-C207-4627-A131-BFED3A499BD5}">
      <dgm:prSet/>
      <dgm:spPr/>
      <dgm:t>
        <a:bodyPr/>
        <a:lstStyle/>
        <a:p>
          <a:endParaRPr lang="ru-RU"/>
        </a:p>
      </dgm:t>
    </dgm:pt>
    <dgm:pt modelId="{16D65697-583F-4251-B10A-AB1373D445AD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40C939-6447-4B8E-AF04-00374B6AD4C9}" type="sibTrans" cxnId="{AACE3D18-A1DD-4B08-A682-446168C864AC}">
      <dgm:prSet/>
      <dgm:spPr/>
      <dgm:t>
        <a:bodyPr/>
        <a:lstStyle/>
        <a:p>
          <a:endParaRPr lang="ru-RU"/>
        </a:p>
      </dgm:t>
    </dgm:pt>
    <dgm:pt modelId="{C2C134A1-16C0-4D14-BDCA-1813175EB2C4}" type="parTrans" cxnId="{AACE3D18-A1DD-4B08-A682-446168C864AC}">
      <dgm:prSet/>
      <dgm:spPr/>
      <dgm:t>
        <a:bodyPr/>
        <a:lstStyle/>
        <a:p>
          <a:endParaRPr lang="ru-RU"/>
        </a:p>
      </dgm:t>
    </dgm:pt>
    <dgm:pt modelId="{C8C7B9A7-359C-4C54-9574-3CB2BB00B9EE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538053-23CB-426F-8482-E87584AB8353}" type="sibTrans" cxnId="{C05F1A72-08ED-4C3A-AE63-B6BC6A9F6A54}">
      <dgm:prSet/>
      <dgm:spPr/>
      <dgm:t>
        <a:bodyPr/>
        <a:lstStyle/>
        <a:p>
          <a:endParaRPr lang="ru-RU"/>
        </a:p>
      </dgm:t>
    </dgm:pt>
    <dgm:pt modelId="{F4A659FA-B560-42E1-AD35-B80B9468B438}" type="parTrans" cxnId="{C05F1A72-08ED-4C3A-AE63-B6BC6A9F6A54}">
      <dgm:prSet/>
      <dgm:spPr/>
      <dgm:t>
        <a:bodyPr/>
        <a:lstStyle/>
        <a:p>
          <a:endParaRPr lang="ru-RU"/>
        </a:p>
      </dgm:t>
    </dgm:pt>
    <dgm:pt modelId="{544185D2-63B4-461F-9AAA-327E0AB8B650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5E861D-9C8D-4EB5-A205-FF289AAE99D2}" type="sibTrans" cxnId="{308A52E2-9A2A-4C6B-983B-1ED9C1020F26}">
      <dgm:prSet/>
      <dgm:spPr/>
      <dgm:t>
        <a:bodyPr/>
        <a:lstStyle/>
        <a:p>
          <a:endParaRPr lang="ru-RU"/>
        </a:p>
      </dgm:t>
    </dgm:pt>
    <dgm:pt modelId="{319F7A44-57B5-4C6A-BE35-9B4AD8EF8B8C}" type="parTrans" cxnId="{308A52E2-9A2A-4C6B-983B-1ED9C1020F26}">
      <dgm:prSet/>
      <dgm:spPr/>
      <dgm:t>
        <a:bodyPr/>
        <a:lstStyle/>
        <a:p>
          <a:endParaRPr lang="ru-RU"/>
        </a:p>
      </dgm:t>
    </dgm:pt>
    <dgm:pt modelId="{99C593E1-D578-4717-99AF-49AC71575E8B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54B083-3BF6-47D2-B2D3-5E456D939414}" type="sibTrans" cxnId="{58517332-D1ED-40F4-9D87-C87ACE8501E8}">
      <dgm:prSet/>
      <dgm:spPr/>
      <dgm:t>
        <a:bodyPr/>
        <a:lstStyle/>
        <a:p>
          <a:endParaRPr lang="ru-RU"/>
        </a:p>
      </dgm:t>
    </dgm:pt>
    <dgm:pt modelId="{688E92A8-C28F-43B1-95E9-3E7CB82A4933}" type="parTrans" cxnId="{58517332-D1ED-40F4-9D87-C87ACE8501E8}">
      <dgm:prSet/>
      <dgm:spPr/>
      <dgm:t>
        <a:bodyPr/>
        <a:lstStyle/>
        <a:p>
          <a:endParaRPr lang="ru-RU"/>
        </a:p>
      </dgm:t>
    </dgm:pt>
    <dgm:pt modelId="{353D48F1-C352-41A3-BD1A-B31A32B0DE7F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FB1324-FBFC-4CA7-871C-3227D1D3EED4}" type="sibTrans" cxnId="{5E951DF3-7F36-4268-87E6-8412CA4F47C2}">
      <dgm:prSet/>
      <dgm:spPr/>
      <dgm:t>
        <a:bodyPr/>
        <a:lstStyle/>
        <a:p>
          <a:endParaRPr lang="ru-RU"/>
        </a:p>
      </dgm:t>
    </dgm:pt>
    <dgm:pt modelId="{06B53C1A-9CB0-4568-BD57-AB843016265F}" type="parTrans" cxnId="{5E951DF3-7F36-4268-87E6-8412CA4F47C2}">
      <dgm:prSet/>
      <dgm:spPr/>
      <dgm:t>
        <a:bodyPr/>
        <a:lstStyle/>
        <a:p>
          <a:endParaRPr lang="ru-RU"/>
        </a:p>
      </dgm:t>
    </dgm:pt>
    <dgm:pt modelId="{696C5B08-5617-4DB7-84E5-F23966F503C8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D09ED-CD01-4A62-BBB9-998A24D89D79}" type="sibTrans" cxnId="{53CC4F51-FC56-4E55-B77D-248F676D749C}">
      <dgm:prSet/>
      <dgm:spPr/>
      <dgm:t>
        <a:bodyPr/>
        <a:lstStyle/>
        <a:p>
          <a:endParaRPr lang="ru-RU"/>
        </a:p>
      </dgm:t>
    </dgm:pt>
    <dgm:pt modelId="{FB0EC4A3-3D04-4F0A-80E4-F92D63BB3DB0}" type="parTrans" cxnId="{53CC4F51-FC56-4E55-B77D-248F676D749C}">
      <dgm:prSet/>
      <dgm:spPr/>
      <dgm:t>
        <a:bodyPr/>
        <a:lstStyle/>
        <a:p>
          <a:endParaRPr lang="ru-RU"/>
        </a:p>
      </dgm:t>
    </dgm:pt>
    <dgm:pt modelId="{7778B017-2B0E-41D4-89FC-AF702FE5D860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5FFEF2-32F6-486D-8D43-B229044B096C}" type="sibTrans" cxnId="{ACB8BC98-122D-41E8-8886-39E0937F59E1}">
      <dgm:prSet/>
      <dgm:spPr/>
      <dgm:t>
        <a:bodyPr/>
        <a:lstStyle/>
        <a:p>
          <a:endParaRPr lang="ru-RU"/>
        </a:p>
      </dgm:t>
    </dgm:pt>
    <dgm:pt modelId="{22FAF128-39B3-4A05-BAAF-CA9A8D29C7CC}" type="parTrans" cxnId="{ACB8BC98-122D-41E8-8886-39E0937F59E1}">
      <dgm:prSet/>
      <dgm:spPr/>
      <dgm:t>
        <a:bodyPr/>
        <a:lstStyle/>
        <a:p>
          <a:endParaRPr lang="ru-RU"/>
        </a:p>
      </dgm:t>
    </dgm:pt>
    <dgm:pt modelId="{25CC5767-992E-4055-AC3E-229BDB48386A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8178B0-121B-4F9A-8556-94CB480154E9}" type="sibTrans" cxnId="{92FB7612-8AF8-4623-B3E7-942EA84D001F}">
      <dgm:prSet/>
      <dgm:spPr/>
      <dgm:t>
        <a:bodyPr/>
        <a:lstStyle/>
        <a:p>
          <a:endParaRPr lang="ru-RU"/>
        </a:p>
      </dgm:t>
    </dgm:pt>
    <dgm:pt modelId="{3C81FF5E-5B50-454A-AF76-503B1665E464}" type="parTrans" cxnId="{92FB7612-8AF8-4623-B3E7-942EA84D001F}">
      <dgm:prSet/>
      <dgm:spPr/>
      <dgm:t>
        <a:bodyPr/>
        <a:lstStyle/>
        <a:p>
          <a:endParaRPr lang="ru-RU"/>
        </a:p>
      </dgm:t>
    </dgm:pt>
    <dgm:pt modelId="{1F0F8802-19F4-401D-88E7-5607A725D71D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0BD313-D0EC-4170-BECC-CCA801308CCE}" type="sibTrans" cxnId="{E7C21B28-D33B-4EA5-B54C-40D8130655DD}">
      <dgm:prSet/>
      <dgm:spPr/>
      <dgm:t>
        <a:bodyPr/>
        <a:lstStyle/>
        <a:p>
          <a:endParaRPr lang="ru-RU"/>
        </a:p>
      </dgm:t>
    </dgm:pt>
    <dgm:pt modelId="{B17EA5F7-3439-4D89-8B0B-E8903A9170C3}" type="parTrans" cxnId="{E7C21B28-D33B-4EA5-B54C-40D8130655DD}">
      <dgm:prSet/>
      <dgm:spPr/>
      <dgm:t>
        <a:bodyPr/>
        <a:lstStyle/>
        <a:p>
          <a:endParaRPr lang="ru-RU"/>
        </a:p>
      </dgm:t>
    </dgm:pt>
    <dgm:pt modelId="{B2695891-6A45-4253-9BF3-945442B3D182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1A190B-9BC8-44C5-AF86-3AFE6D66CD3B}" type="sibTrans" cxnId="{B656A286-0098-4F06-91A4-A838306D3A0D}">
      <dgm:prSet/>
      <dgm:spPr/>
      <dgm:t>
        <a:bodyPr/>
        <a:lstStyle/>
        <a:p>
          <a:endParaRPr lang="ru-RU"/>
        </a:p>
      </dgm:t>
    </dgm:pt>
    <dgm:pt modelId="{B3CBC0B0-B085-46A0-A580-1329512A6603}" type="parTrans" cxnId="{B656A286-0098-4F06-91A4-A838306D3A0D}">
      <dgm:prSet/>
      <dgm:spPr/>
      <dgm:t>
        <a:bodyPr/>
        <a:lstStyle/>
        <a:p>
          <a:endParaRPr lang="ru-RU"/>
        </a:p>
      </dgm:t>
    </dgm:pt>
    <dgm:pt modelId="{AAF394B7-71C9-4090-8BC5-C9AC640761C1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02BBC-7321-4800-9B35-D1D81FEF4AC3}" type="sibTrans" cxnId="{212DF05F-ED01-4506-B6F9-A6F241634C26}">
      <dgm:prSet/>
      <dgm:spPr/>
      <dgm:t>
        <a:bodyPr/>
        <a:lstStyle/>
        <a:p>
          <a:endParaRPr lang="ru-RU"/>
        </a:p>
      </dgm:t>
    </dgm:pt>
    <dgm:pt modelId="{B66367CA-C915-412F-8867-E661B7416563}" type="parTrans" cxnId="{212DF05F-ED01-4506-B6F9-A6F241634C26}">
      <dgm:prSet/>
      <dgm:spPr/>
      <dgm:t>
        <a:bodyPr/>
        <a:lstStyle/>
        <a:p>
          <a:endParaRPr lang="ru-RU"/>
        </a:p>
      </dgm:t>
    </dgm:pt>
    <dgm:pt modelId="{5193670C-2EE4-4450-BCF9-4FFC8B91FB8C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C240A-E1F2-45FC-BB00-DD684472F165}" type="sibTrans" cxnId="{7DA2D440-3D82-4CC7-AF6E-423184A82296}">
      <dgm:prSet/>
      <dgm:spPr/>
      <dgm:t>
        <a:bodyPr/>
        <a:lstStyle/>
        <a:p>
          <a:endParaRPr lang="ru-RU"/>
        </a:p>
      </dgm:t>
    </dgm:pt>
    <dgm:pt modelId="{1CE9DE54-D1AD-4BD8-9DC1-AE8EB38A8385}" type="parTrans" cxnId="{7DA2D440-3D82-4CC7-AF6E-423184A82296}">
      <dgm:prSet/>
      <dgm:spPr/>
      <dgm:t>
        <a:bodyPr/>
        <a:lstStyle/>
        <a:p>
          <a:endParaRPr lang="ru-RU"/>
        </a:p>
      </dgm:t>
    </dgm:pt>
    <dgm:pt modelId="{4D2CE54D-D25B-45DC-BB8A-7AAB69F508D7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вапапвап</a:t>
          </a:r>
        </a:p>
      </dgm:t>
    </dgm:pt>
    <dgm:pt modelId="{2FF3CFC8-AAFD-4B13-8ACF-9F68BC3B3BCF}" type="sibTrans" cxnId="{39C64D3B-4702-4860-A891-0F463F9BB1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26126-14E5-4D75-8EA2-42B8C0FEBC22}" type="parTrans" cxnId="{39C64D3B-4702-4860-A891-0F463F9BB1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B45AD-1FDB-41F4-9FCF-118198D7C7C4}" type="pres">
      <dgm:prSet presAssocID="{3F3C3EF8-F9E7-465E-8E39-7100C19F65B7}" presName="linear" presStyleCnt="0">
        <dgm:presLayoutVars>
          <dgm:dir/>
          <dgm:animLvl val="lvl"/>
          <dgm:resizeHandles val="exact"/>
        </dgm:presLayoutVars>
      </dgm:prSet>
      <dgm:spPr/>
    </dgm:pt>
    <dgm:pt modelId="{A0CAC911-3B4D-44D1-A2F6-4BDD9E8653C4}" type="pres">
      <dgm:prSet presAssocID="{517EF796-9C88-460A-9CC3-99887EB325DC}" presName="parentLin" presStyleCnt="0"/>
      <dgm:spPr/>
    </dgm:pt>
    <dgm:pt modelId="{60CAA7A7-8BCB-4D7A-BFFF-E1C8EBE818C6}" type="pres">
      <dgm:prSet presAssocID="{517EF796-9C88-460A-9CC3-99887EB325DC}" presName="parentLeftMargin" presStyleLbl="node1" presStyleIdx="0" presStyleCnt="2"/>
      <dgm:spPr/>
    </dgm:pt>
    <dgm:pt modelId="{4CC1BDC1-AE9B-4AAB-9DAE-AC9F6B07CED9}" type="pres">
      <dgm:prSet presAssocID="{517EF796-9C88-460A-9CC3-99887EB325DC}" presName="parentText" presStyleLbl="node1" presStyleIdx="0" presStyleCnt="2" custScaleX="142857">
        <dgm:presLayoutVars>
          <dgm:chMax val="0"/>
          <dgm:bulletEnabled val="1"/>
        </dgm:presLayoutVars>
      </dgm:prSet>
      <dgm:spPr/>
    </dgm:pt>
    <dgm:pt modelId="{EC834EA9-8749-41E3-B153-4394A9314EEE}" type="pres">
      <dgm:prSet presAssocID="{517EF796-9C88-460A-9CC3-99887EB325DC}" presName="negativeSpace" presStyleCnt="0"/>
      <dgm:spPr/>
    </dgm:pt>
    <dgm:pt modelId="{5C524CEC-1EFA-4CDD-8F58-B150C15AEABE}" type="pres">
      <dgm:prSet presAssocID="{517EF796-9C88-460A-9CC3-99887EB325DC}" presName="childText" presStyleLbl="conFgAcc1" presStyleIdx="0" presStyleCnt="2" custScaleY="29065" custLinFactNeighborX="0" custLinFactNeighborY="-91903">
        <dgm:presLayoutVars>
          <dgm:bulletEnabled val="1"/>
        </dgm:presLayoutVars>
      </dgm:prSet>
      <dgm:spPr/>
    </dgm:pt>
    <dgm:pt modelId="{B0786042-2076-4619-AD53-BBE2CC257692}" type="pres">
      <dgm:prSet presAssocID="{AA1724FA-C9C3-45D4-8535-856FDEBF4ED6}" presName="spaceBetweenRectangles" presStyleCnt="0"/>
      <dgm:spPr/>
    </dgm:pt>
    <dgm:pt modelId="{8B9EF411-94DF-4CD6-B269-7858F3773C6A}" type="pres">
      <dgm:prSet presAssocID="{15E45028-5B99-427B-BFB2-61DE3A145B46}" presName="parentLin" presStyleCnt="0"/>
      <dgm:spPr/>
    </dgm:pt>
    <dgm:pt modelId="{B4723DC9-5F40-43F5-84E5-2711A84D40ED}" type="pres">
      <dgm:prSet presAssocID="{15E45028-5B99-427B-BFB2-61DE3A145B46}" presName="parentLeftMargin" presStyleLbl="node1" presStyleIdx="0" presStyleCnt="2"/>
      <dgm:spPr/>
    </dgm:pt>
    <dgm:pt modelId="{2EDD53C6-7733-40A1-B5AB-2E5A042D8885}" type="pres">
      <dgm:prSet presAssocID="{15E45028-5B99-427B-BFB2-61DE3A145B46}" presName="parentText" presStyleLbl="node1" presStyleIdx="1" presStyleCnt="2" custScaleX="135489">
        <dgm:presLayoutVars>
          <dgm:chMax val="0"/>
          <dgm:bulletEnabled val="1"/>
        </dgm:presLayoutVars>
      </dgm:prSet>
      <dgm:spPr/>
    </dgm:pt>
    <dgm:pt modelId="{61128AD9-9E72-4925-B295-DE1950B1E9D3}" type="pres">
      <dgm:prSet presAssocID="{15E45028-5B99-427B-BFB2-61DE3A145B46}" presName="negativeSpace" presStyleCnt="0"/>
      <dgm:spPr/>
    </dgm:pt>
    <dgm:pt modelId="{6F06C80D-EB5C-4E40-8D2E-880F98A40C4B}" type="pres">
      <dgm:prSet presAssocID="{15E45028-5B99-427B-BFB2-61DE3A145B46}" presName="childText" presStyleLbl="conFgAcc1" presStyleIdx="1" presStyleCnt="2" custScaleY="111096">
        <dgm:presLayoutVars>
          <dgm:bulletEnabled val="1"/>
        </dgm:presLayoutVars>
      </dgm:prSet>
      <dgm:spPr/>
    </dgm:pt>
  </dgm:ptLst>
  <dgm:cxnLst>
    <dgm:cxn modelId="{84526006-89DD-4006-816C-17364FD0CB0F}" type="presOf" srcId="{517EF796-9C88-460A-9CC3-99887EB325DC}" destId="{60CAA7A7-8BCB-4D7A-BFFF-E1C8EBE818C6}" srcOrd="0" destOrd="0" presId="urn:microsoft.com/office/officeart/2005/8/layout/list1"/>
    <dgm:cxn modelId="{CBAC0507-0766-45A5-B6B6-1F665779EBC5}" type="presOf" srcId="{AAF394B7-71C9-4090-8BC5-C9AC640761C1}" destId="{5C524CEC-1EFA-4CDD-8F58-B150C15AEABE}" srcOrd="0" destOrd="31" presId="urn:microsoft.com/office/officeart/2005/8/layout/list1"/>
    <dgm:cxn modelId="{5619F70A-AF2A-4A35-9C6F-E8FFC52C3DF7}" type="presOf" srcId="{3C0B0257-69F1-405E-AC88-8DC068D8DF15}" destId="{6F06C80D-EB5C-4E40-8D2E-880F98A40C4B}" srcOrd="0" destOrd="6" presId="urn:microsoft.com/office/officeart/2005/8/layout/list1"/>
    <dgm:cxn modelId="{F1698B11-D11F-4DD8-A1AC-6DB625D9323B}" srcId="{517EF796-9C88-460A-9CC3-99887EB325DC}" destId="{16D5A3A1-68AE-4BA7-A127-52BF570B715E}" srcOrd="11" destOrd="0" parTransId="{A8DFCEE2-3B88-4EAD-9145-48E9BBF20701}" sibTransId="{BBEF1C6E-EACB-4C66-BF13-2B9F73C14AAA}"/>
    <dgm:cxn modelId="{24493212-0243-44BD-96E2-87BAADE6C489}" type="presOf" srcId="{64F4333C-EF90-4602-A9F6-9E44C6CF8A17}" destId="{5C524CEC-1EFA-4CDD-8F58-B150C15AEABE}" srcOrd="0" destOrd="1" presId="urn:microsoft.com/office/officeart/2005/8/layout/list1"/>
    <dgm:cxn modelId="{92FB7612-8AF8-4623-B3E7-942EA84D001F}" srcId="{517EF796-9C88-460A-9CC3-99887EB325DC}" destId="{25CC5767-992E-4055-AC3E-229BDB48386A}" srcOrd="28" destOrd="0" parTransId="{3C81FF5E-5B50-454A-AF76-503B1665E464}" sibTransId="{548178B0-121B-4F9A-8556-94CB480154E9}"/>
    <dgm:cxn modelId="{A1847314-34CB-41A2-B7D7-7A7ED2409AA4}" srcId="{3F3C3EF8-F9E7-465E-8E39-7100C19F65B7}" destId="{517EF796-9C88-460A-9CC3-99887EB325DC}" srcOrd="0" destOrd="0" parTransId="{8B7A77F0-7301-405D-AB7F-32F57BDCF71D}" sibTransId="{AA1724FA-C9C3-45D4-8535-856FDEBF4ED6}"/>
    <dgm:cxn modelId="{A7150D16-8923-4FE6-B227-B83A767B617D}" srcId="{15E45028-5B99-427B-BFB2-61DE3A145B46}" destId="{3C0B0257-69F1-405E-AC88-8DC068D8DF15}" srcOrd="6" destOrd="0" parTransId="{1C39C07D-0656-4F28-AA1D-928C9D4EECB1}" sibTransId="{5D7B0D52-63B4-4E04-8CD5-EC2ABDDE8B3D}"/>
    <dgm:cxn modelId="{AACE3D18-A1DD-4B08-A682-446168C864AC}" srcId="{517EF796-9C88-460A-9CC3-99887EB325DC}" destId="{16D65697-583F-4251-B10A-AB1373D445AD}" srcOrd="21" destOrd="0" parTransId="{C2C134A1-16C0-4D14-BDCA-1813175EB2C4}" sibTransId="{A940C939-6447-4B8E-AF04-00374B6AD4C9}"/>
    <dgm:cxn modelId="{7ACEDC1D-6115-48C9-9DB0-228553D970A9}" type="presOf" srcId="{CB1B2747-1AB7-47D8-A062-5F8ECD1AD113}" destId="{5C524CEC-1EFA-4CDD-8F58-B150C15AEABE}" srcOrd="0" destOrd="6" presId="urn:microsoft.com/office/officeart/2005/8/layout/list1"/>
    <dgm:cxn modelId="{84B23320-070B-4C42-88A9-B4B003907C74}" type="presOf" srcId="{B2695891-6A45-4253-9BF3-945442B3D182}" destId="{5C524CEC-1EFA-4CDD-8F58-B150C15AEABE}" srcOrd="0" destOrd="30" presId="urn:microsoft.com/office/officeart/2005/8/layout/list1"/>
    <dgm:cxn modelId="{24F3FA24-2054-4A65-A5CB-BD99A3EB7363}" type="presOf" srcId="{15E45028-5B99-427B-BFB2-61DE3A145B46}" destId="{2EDD53C6-7733-40A1-B5AB-2E5A042D8885}" srcOrd="1" destOrd="0" presId="urn:microsoft.com/office/officeart/2005/8/layout/list1"/>
    <dgm:cxn modelId="{1C6F1725-FBE4-4133-92DA-BAE4BCB0DD63}" type="presOf" srcId="{696C5B08-5617-4DB7-84E5-F23966F503C8}" destId="{5C524CEC-1EFA-4CDD-8F58-B150C15AEABE}" srcOrd="0" destOrd="26" presId="urn:microsoft.com/office/officeart/2005/8/layout/list1"/>
    <dgm:cxn modelId="{E7C21B28-D33B-4EA5-B54C-40D8130655DD}" srcId="{517EF796-9C88-460A-9CC3-99887EB325DC}" destId="{1F0F8802-19F4-401D-88E7-5607A725D71D}" srcOrd="29" destOrd="0" parTransId="{B17EA5F7-3439-4D89-8B0B-E8903A9170C3}" sibTransId="{460BD313-D0EC-4170-BECC-CCA801308CCE}"/>
    <dgm:cxn modelId="{A30A022B-CD8C-4EEA-A5AB-E2379F7524E2}" type="presOf" srcId="{F13E8F35-8FE9-4AC3-AA4A-CA5B46B5F30F}" destId="{6F06C80D-EB5C-4E40-8D2E-880F98A40C4B}" srcOrd="0" destOrd="7" presId="urn:microsoft.com/office/officeart/2005/8/layout/list1"/>
    <dgm:cxn modelId="{E5B3A02C-C207-4627-A131-BFED3A499BD5}" srcId="{517EF796-9C88-460A-9CC3-99887EB325DC}" destId="{DCCB8A65-7D8B-48B4-8E43-929D2AF579F5}" srcOrd="20" destOrd="0" parTransId="{E1AA3669-DEEF-4F75-963C-EE90AEE03583}" sibTransId="{FDDA2A17-BCE7-4AA4-BA66-43C63D6627D3}"/>
    <dgm:cxn modelId="{6B10802D-D207-4F15-B8EC-3673DA261A81}" type="presOf" srcId="{8DA20AEA-AEFA-44DB-896E-A576F4C59B30}" destId="{5C524CEC-1EFA-4CDD-8F58-B150C15AEABE}" srcOrd="0" destOrd="17" presId="urn:microsoft.com/office/officeart/2005/8/layout/list1"/>
    <dgm:cxn modelId="{67BC862D-41F5-4473-B87D-E79280112D80}" type="presOf" srcId="{AE078005-1333-48AE-BD7C-D7593ED113DC}" destId="{6F06C80D-EB5C-4E40-8D2E-880F98A40C4B}" srcOrd="0" destOrd="4" presId="urn:microsoft.com/office/officeart/2005/8/layout/list1"/>
    <dgm:cxn modelId="{58517332-D1ED-40F4-9D87-C87ACE8501E8}" srcId="{517EF796-9C88-460A-9CC3-99887EB325DC}" destId="{99C593E1-D578-4717-99AF-49AC71575E8B}" srcOrd="24" destOrd="0" parTransId="{688E92A8-C28F-43B1-95E9-3E7CB82A4933}" sibTransId="{7D54B083-3BF6-47D2-B2D3-5E456D939414}"/>
    <dgm:cxn modelId="{03CBCB33-91D9-4EF4-9273-B0E0044AAC44}" type="presOf" srcId="{23D116CF-372D-4FCA-AE1F-C90A319AD938}" destId="{5C524CEC-1EFA-4CDD-8F58-B150C15AEABE}" srcOrd="0" destOrd="3" presId="urn:microsoft.com/office/officeart/2005/8/layout/list1"/>
    <dgm:cxn modelId="{FE839C34-1C5A-420A-B1A3-3833AFF9B73B}" type="presOf" srcId="{5193670C-2EE4-4450-BCF9-4FFC8B91FB8C}" destId="{5C524CEC-1EFA-4CDD-8F58-B150C15AEABE}" srcOrd="0" destOrd="32" presId="urn:microsoft.com/office/officeart/2005/8/layout/list1"/>
    <dgm:cxn modelId="{34DFE734-F14B-480A-BCCC-23587981983D}" srcId="{517EF796-9C88-460A-9CC3-99887EB325DC}" destId="{8848C1FE-37C1-4E8D-80D1-8F40202C6CC8}" srcOrd="9" destOrd="0" parTransId="{07933B2A-A358-49B5-ACF8-DAF2A2C6DCBF}" sibTransId="{88F60A0E-B753-44B7-AF39-0AF38A9BC435}"/>
    <dgm:cxn modelId="{5D660039-349F-4FDF-B017-8FB67AB4C9B9}" type="presOf" srcId="{E7ADF2F1-5B0B-442F-A3B4-9DC000EE4494}" destId="{5C524CEC-1EFA-4CDD-8F58-B150C15AEABE}" srcOrd="0" destOrd="13" presId="urn:microsoft.com/office/officeart/2005/8/layout/list1"/>
    <dgm:cxn modelId="{39C64D3B-4702-4860-A891-0F463F9BB187}" srcId="{517EF796-9C88-460A-9CC3-99887EB325DC}" destId="{4D2CE54D-D25B-45DC-BB8A-7AAB69F508D7}" srcOrd="33" destOrd="0" parTransId="{53426126-14E5-4D75-8EA2-42B8C0FEBC22}" sibTransId="{2FF3CFC8-AAFD-4B13-8ACF-9F68BC3B3BCF}"/>
    <dgm:cxn modelId="{331C7F3B-F348-4CD5-B020-C01F8BB22119}" type="presOf" srcId="{7778B017-2B0E-41D4-89FC-AF702FE5D860}" destId="{5C524CEC-1EFA-4CDD-8F58-B150C15AEABE}" srcOrd="0" destOrd="27" presId="urn:microsoft.com/office/officeart/2005/8/layout/list1"/>
    <dgm:cxn modelId="{9B493B3C-334E-45BD-8724-9C42F8D64A35}" srcId="{517EF796-9C88-460A-9CC3-99887EB325DC}" destId="{64F4333C-EF90-4602-A9F6-9E44C6CF8A17}" srcOrd="1" destOrd="0" parTransId="{A5BE7576-F96A-4B62-ADAB-87CB9E386004}" sibTransId="{BA6394F1-5674-47CD-BEA7-B51838D5985A}"/>
    <dgm:cxn modelId="{8824093E-83E1-4BD8-843F-5005267C07DA}" srcId="{517EF796-9C88-460A-9CC3-99887EB325DC}" destId="{23D116CF-372D-4FCA-AE1F-C90A319AD938}" srcOrd="3" destOrd="0" parTransId="{C2238F49-1B55-40A7-B6D3-9035DF3DF735}" sibTransId="{AE69167D-F1BD-4868-8B4E-F754D92F9E1F}"/>
    <dgm:cxn modelId="{7DA2D440-3D82-4CC7-AF6E-423184A82296}" srcId="{517EF796-9C88-460A-9CC3-99887EB325DC}" destId="{5193670C-2EE4-4450-BCF9-4FFC8B91FB8C}" srcOrd="32" destOrd="0" parTransId="{1CE9DE54-D1AD-4BD8-9DC1-AE8EB38A8385}" sibTransId="{E74C240A-E1F2-45FC-BB00-DD684472F165}"/>
    <dgm:cxn modelId="{FE36145F-9526-4CB3-B864-6C4B3C92C56A}" type="presOf" srcId="{3F3C3EF8-F9E7-465E-8E39-7100C19F65B7}" destId="{B63B45AD-1FDB-41F4-9FCF-118198D7C7C4}" srcOrd="0" destOrd="0" presId="urn:microsoft.com/office/officeart/2005/8/layout/list1"/>
    <dgm:cxn modelId="{212DF05F-ED01-4506-B6F9-A6F241634C26}" srcId="{517EF796-9C88-460A-9CC3-99887EB325DC}" destId="{AAF394B7-71C9-4090-8BC5-C9AC640761C1}" srcOrd="31" destOrd="0" parTransId="{B66367CA-C915-412F-8867-E661B7416563}" sibTransId="{84C02BBC-7321-4800-9B35-D1D81FEF4AC3}"/>
    <dgm:cxn modelId="{0F651C61-8A1B-449A-B50C-72D1ADAE1096}" type="presOf" srcId="{99C593E1-D578-4717-99AF-49AC71575E8B}" destId="{5C524CEC-1EFA-4CDD-8F58-B150C15AEABE}" srcOrd="0" destOrd="24" presId="urn:microsoft.com/office/officeart/2005/8/layout/list1"/>
    <dgm:cxn modelId="{37438941-FC4B-41CE-995A-00CB375F6BE7}" srcId="{15E45028-5B99-427B-BFB2-61DE3A145B46}" destId="{6681D766-B4EA-404E-96B4-03913AF96028}" srcOrd="1" destOrd="0" parTransId="{563B583E-AB18-4112-ADE3-CE0C9276075F}" sibTransId="{4824F270-95DD-4169-9CD1-0C121E0B922B}"/>
    <dgm:cxn modelId="{AE864A62-415E-46DD-8A0D-0BE920F29448}" srcId="{517EF796-9C88-460A-9CC3-99887EB325DC}" destId="{E7ADF2F1-5B0B-442F-A3B4-9DC000EE4494}" srcOrd="13" destOrd="0" parTransId="{7746A218-B189-4A5B-B299-966C7A3AD1D4}" sibTransId="{AEDFAF9D-EEBE-46D4-A284-D6B19C37C943}"/>
    <dgm:cxn modelId="{030C5062-DA94-46CF-829F-B5B5321C500D}" srcId="{517EF796-9C88-460A-9CC3-99887EB325DC}" destId="{ACAADA02-D46B-40AA-AF34-42A43EAE660E}" srcOrd="16" destOrd="0" parTransId="{3D9472D7-0BD8-4578-8E23-8F0E91D7E898}" sibTransId="{8052C8C1-8A3B-4FC0-BD1D-BD2795AE67F7}"/>
    <dgm:cxn modelId="{E1907D62-8D81-4948-893C-C33019C509D2}" type="presOf" srcId="{25CC5767-992E-4055-AC3E-229BDB48386A}" destId="{5C524CEC-1EFA-4CDD-8F58-B150C15AEABE}" srcOrd="0" destOrd="28" presId="urn:microsoft.com/office/officeart/2005/8/layout/list1"/>
    <dgm:cxn modelId="{5044EC65-E459-40FA-BC4D-8CC8F20EE48D}" type="presOf" srcId="{A0D30883-2E5F-4615-91B6-E7B42FA5FD1F}" destId="{5C524CEC-1EFA-4CDD-8F58-B150C15AEABE}" srcOrd="0" destOrd="2" presId="urn:microsoft.com/office/officeart/2005/8/layout/list1"/>
    <dgm:cxn modelId="{6E63DC47-6C4A-45B8-B7F2-6A3C1F7429BB}" type="presOf" srcId="{C8DBCD1F-171B-41ED-93B5-79FAA070231C}" destId="{6F06C80D-EB5C-4E40-8D2E-880F98A40C4B}" srcOrd="0" destOrd="0" presId="urn:microsoft.com/office/officeart/2005/8/layout/list1"/>
    <dgm:cxn modelId="{4C4DE167-0C62-4FA3-BA56-99CD8FEFA9F8}" srcId="{517EF796-9C88-460A-9CC3-99887EB325DC}" destId="{2AD170D2-2996-4539-8B4A-74859D9482D9}" srcOrd="0" destOrd="0" parTransId="{23CF63E2-DF8B-4527-83F0-0FEB6A9883D8}" sibTransId="{A1A9F032-1E79-485F-A2CB-351F6E24C75D}"/>
    <dgm:cxn modelId="{C40A7E68-82AE-4BBE-910B-AF5FFA0060A4}" srcId="{517EF796-9C88-460A-9CC3-99887EB325DC}" destId="{DA9FFEF0-8680-4D60-B715-FF03D9F814DE}" srcOrd="18" destOrd="0" parTransId="{CADFCBA2-CB4B-488E-A12C-452BE2480A94}" sibTransId="{2D6B7644-194C-4256-B3FD-082F192B0D03}"/>
    <dgm:cxn modelId="{1CE6FF68-3A79-4D44-A277-89CC47E722A7}" srcId="{15E45028-5B99-427B-BFB2-61DE3A145B46}" destId="{2D1E903A-E63E-40F9-977F-D665D743ACAD}" srcOrd="3" destOrd="0" parTransId="{CDE8411A-ED13-486B-9EC9-31AC2E829F29}" sibTransId="{E974FBC7-18F1-48FE-A1F3-3F2AEC7062DC}"/>
    <dgm:cxn modelId="{11673849-B8DF-498A-93A1-DC391FB5226E}" type="presOf" srcId="{F248FF6B-ED94-4024-9D09-2EB25A88C889}" destId="{6F06C80D-EB5C-4E40-8D2E-880F98A40C4B}" srcOrd="0" destOrd="5" presId="urn:microsoft.com/office/officeart/2005/8/layout/list1"/>
    <dgm:cxn modelId="{EDDCA749-A424-4813-B652-5E9DEB85BA87}" type="presOf" srcId="{353D48F1-C352-41A3-BD1A-B31A32B0DE7F}" destId="{5C524CEC-1EFA-4CDD-8F58-B150C15AEABE}" srcOrd="0" destOrd="25" presId="urn:microsoft.com/office/officeart/2005/8/layout/list1"/>
    <dgm:cxn modelId="{767FDE49-C58A-4D09-A026-8DDF490BA248}" type="presOf" srcId="{C8C7B9A7-359C-4C54-9574-3CB2BB00B9EE}" destId="{5C524CEC-1EFA-4CDD-8F58-B150C15AEABE}" srcOrd="0" destOrd="22" presId="urn:microsoft.com/office/officeart/2005/8/layout/list1"/>
    <dgm:cxn modelId="{9284BB4F-2BBF-45FD-9253-90814A1C64D5}" srcId="{15E45028-5B99-427B-BFB2-61DE3A145B46}" destId="{CBDE4630-C725-4ED2-A570-F61E3A9E8A68}" srcOrd="10" destOrd="0" parTransId="{38A93743-717F-4BBB-84F6-C9F1C17977EA}" sibTransId="{AA206C6C-0371-47B4-8460-BEAFDA29E779}"/>
    <dgm:cxn modelId="{53CC4F51-FC56-4E55-B77D-248F676D749C}" srcId="{517EF796-9C88-460A-9CC3-99887EB325DC}" destId="{696C5B08-5617-4DB7-84E5-F23966F503C8}" srcOrd="26" destOrd="0" parTransId="{FB0EC4A3-3D04-4F0A-80E4-F92D63BB3DB0}" sibTransId="{729D09ED-CD01-4A62-BBB9-998A24D89D79}"/>
    <dgm:cxn modelId="{59C61952-B4B5-451A-8E6C-52B97FB0BB5C}" type="presOf" srcId="{255A00EB-532C-488F-B1F0-E5C32A1343FB}" destId="{5C524CEC-1EFA-4CDD-8F58-B150C15AEABE}" srcOrd="0" destOrd="4" presId="urn:microsoft.com/office/officeart/2005/8/layout/list1"/>
    <dgm:cxn modelId="{C05F1A72-08ED-4C3A-AE63-B6BC6A9F6A54}" srcId="{517EF796-9C88-460A-9CC3-99887EB325DC}" destId="{C8C7B9A7-359C-4C54-9574-3CB2BB00B9EE}" srcOrd="22" destOrd="0" parTransId="{F4A659FA-B560-42E1-AD35-B80B9468B438}" sibTransId="{1A538053-23CB-426F-8482-E87584AB8353}"/>
    <dgm:cxn modelId="{F1358D74-E874-48D1-A5E0-1C3449F9B895}" srcId="{517EF796-9C88-460A-9CC3-99887EB325DC}" destId="{CB1B2747-1AB7-47D8-A062-5F8ECD1AD113}" srcOrd="6" destOrd="0" parTransId="{581BC71E-DFC9-4904-9319-5EFC5FBD3F9B}" sibTransId="{127043E0-1898-4EC6-84A8-EFEA04B0CC2A}"/>
    <dgm:cxn modelId="{2E9AAD75-14D3-4B1E-ADB8-09C263A13D2E}" srcId="{517EF796-9C88-460A-9CC3-99887EB325DC}" destId="{F6E04534-8E2F-4456-8C96-D6DEBE109F63}" srcOrd="14" destOrd="0" parTransId="{B799BE4F-929D-44B9-BD96-FDF010789FC4}" sibTransId="{0E847C09-2E1C-4761-A931-1292B9E32E14}"/>
    <dgm:cxn modelId="{2409CB76-B4F7-402F-AD0A-62FCC331E52F}" type="presOf" srcId="{4D2CE54D-D25B-45DC-BB8A-7AAB69F508D7}" destId="{5C524CEC-1EFA-4CDD-8F58-B150C15AEABE}" srcOrd="0" destOrd="33" presId="urn:microsoft.com/office/officeart/2005/8/layout/list1"/>
    <dgm:cxn modelId="{6EAC1D7A-2A4E-4F97-93AC-7D414EEC9A4B}" type="presOf" srcId="{2D1E903A-E63E-40F9-977F-D665D743ACAD}" destId="{6F06C80D-EB5C-4E40-8D2E-880F98A40C4B}" srcOrd="0" destOrd="3" presId="urn:microsoft.com/office/officeart/2005/8/layout/list1"/>
    <dgm:cxn modelId="{0CD7467A-857D-4E45-BAFE-C32BF5050C3A}" type="presOf" srcId="{ACAADA02-D46B-40AA-AF34-42A43EAE660E}" destId="{5C524CEC-1EFA-4CDD-8F58-B150C15AEABE}" srcOrd="0" destOrd="16" presId="urn:microsoft.com/office/officeart/2005/8/layout/list1"/>
    <dgm:cxn modelId="{E422BD7A-8B8B-42BB-8307-9C85DC6FA496}" srcId="{517EF796-9C88-460A-9CC3-99887EB325DC}" destId="{36FFAA7D-EF99-4B69-972C-3B3DDBD08E3E}" srcOrd="10" destOrd="0" parTransId="{3EC5019B-E095-4895-B583-F381931E72D4}" sibTransId="{ABEFC100-6D8A-4AF5-91D5-F9822A11B225}"/>
    <dgm:cxn modelId="{467A087C-6E03-4BC1-8351-28EF4E05956A}" type="presOf" srcId="{CBA75074-BB24-4B22-9A8E-0197DABC350E}" destId="{5C524CEC-1EFA-4CDD-8F58-B150C15AEABE}" srcOrd="0" destOrd="7" presId="urn:microsoft.com/office/officeart/2005/8/layout/list1"/>
    <dgm:cxn modelId="{4CB7187F-C99E-4E87-91AA-33025AFED6A2}" type="presOf" srcId="{544185D2-63B4-461F-9AAA-327E0AB8B650}" destId="{5C524CEC-1EFA-4CDD-8F58-B150C15AEABE}" srcOrd="0" destOrd="23" presId="urn:microsoft.com/office/officeart/2005/8/layout/list1"/>
    <dgm:cxn modelId="{6F18AD80-3AB8-410B-9F79-3450024A677C}" type="presOf" srcId="{DCCB8A65-7D8B-48B4-8E43-929D2AF579F5}" destId="{5C524CEC-1EFA-4CDD-8F58-B150C15AEABE}" srcOrd="0" destOrd="20" presId="urn:microsoft.com/office/officeart/2005/8/layout/list1"/>
    <dgm:cxn modelId="{B917E980-11AA-488E-B58D-A992319CA29C}" srcId="{517EF796-9C88-460A-9CC3-99887EB325DC}" destId="{A989D1E7-B834-436D-9BD3-6341508F574B}" srcOrd="19" destOrd="0" parTransId="{C8405057-000C-474B-A5BC-90AF43719755}" sibTransId="{A9EA338F-30D2-487B-B9C2-AADB9C6553A9}"/>
    <dgm:cxn modelId="{6969ED80-0742-42DF-84F1-D2EC37625025}" srcId="{517EF796-9C88-460A-9CC3-99887EB325DC}" destId="{1336A6EE-A244-480D-81B9-6BF11B782BDA}" srcOrd="8" destOrd="0" parTransId="{DB07FCF9-728E-4F74-BA0A-AF8BF5DCD44F}" sibTransId="{96ECE9AD-8B9F-4000-8256-D89F3689B134}"/>
    <dgm:cxn modelId="{00FAF482-E6A9-4D86-A62F-429A4B3FC914}" type="presOf" srcId="{A989D1E7-B834-436D-9BD3-6341508F574B}" destId="{5C524CEC-1EFA-4CDD-8F58-B150C15AEABE}" srcOrd="0" destOrd="19" presId="urn:microsoft.com/office/officeart/2005/8/layout/list1"/>
    <dgm:cxn modelId="{B656A286-0098-4F06-91A4-A838306D3A0D}" srcId="{517EF796-9C88-460A-9CC3-99887EB325DC}" destId="{B2695891-6A45-4253-9BF3-945442B3D182}" srcOrd="30" destOrd="0" parTransId="{B3CBC0B0-B085-46A0-A580-1329512A6603}" sibTransId="{2A1A190B-9BC8-44C5-AF86-3AFE6D66CD3B}"/>
    <dgm:cxn modelId="{4E5BEB93-575F-424B-99B3-8EF4258AFBF0}" type="presOf" srcId="{5B0B01D5-BE75-4EA9-949B-2C452FBE674B}" destId="{6F06C80D-EB5C-4E40-8D2E-880F98A40C4B}" srcOrd="0" destOrd="2" presId="urn:microsoft.com/office/officeart/2005/8/layout/list1"/>
    <dgm:cxn modelId="{C5205A94-9095-461C-96C5-2CFA0F9C5F2D}" type="presOf" srcId="{EE4373A8-4A42-495A-ACF3-B87EEB735579}" destId="{6F06C80D-EB5C-4E40-8D2E-880F98A40C4B}" srcOrd="0" destOrd="8" presId="urn:microsoft.com/office/officeart/2005/8/layout/list1"/>
    <dgm:cxn modelId="{ACB8BC98-122D-41E8-8886-39E0937F59E1}" srcId="{517EF796-9C88-460A-9CC3-99887EB325DC}" destId="{7778B017-2B0E-41D4-89FC-AF702FE5D860}" srcOrd="27" destOrd="0" parTransId="{22FAF128-39B3-4A05-BAAF-CA9A8D29C7CC}" sibTransId="{275FFEF2-32F6-486D-8D43-B229044B096C}"/>
    <dgm:cxn modelId="{5DEE969C-97D8-4CC0-A909-C45221C1B5DA}" type="presOf" srcId="{517EF796-9C88-460A-9CC3-99887EB325DC}" destId="{4CC1BDC1-AE9B-4AAB-9DAE-AC9F6B07CED9}" srcOrd="1" destOrd="0" presId="urn:microsoft.com/office/officeart/2005/8/layout/list1"/>
    <dgm:cxn modelId="{A98A33A2-CE61-4189-9BD0-6F9168CA2DB0}" srcId="{15E45028-5B99-427B-BFB2-61DE3A145B46}" destId="{C8DBCD1F-171B-41ED-93B5-79FAA070231C}" srcOrd="0" destOrd="0" parTransId="{4E6CFA0C-6FDD-40D3-9CEA-06D1A704434F}" sibTransId="{F3D0DE76-E296-48ED-93C8-0D5A17BAC62E}"/>
    <dgm:cxn modelId="{497AACA5-1C8C-4924-A01B-329A80E1458C}" srcId="{517EF796-9C88-460A-9CC3-99887EB325DC}" destId="{13ABFC52-7203-4B4C-8DBC-307AC91399AE}" srcOrd="5" destOrd="0" parTransId="{ADB2C820-463F-479A-BF86-EC7F5B17F7C3}" sibTransId="{8DA97181-2111-43B7-BA75-75C1CA2E753F}"/>
    <dgm:cxn modelId="{623931A6-E2D0-4AE3-A4D3-357E5A0BCDA4}" srcId="{517EF796-9C88-460A-9CC3-99887EB325DC}" destId="{A0D30883-2E5F-4615-91B6-E7B42FA5FD1F}" srcOrd="2" destOrd="0" parTransId="{3EE4662A-FAF8-4313-89D8-BD07261CD7F7}" sibTransId="{F53AF0F4-D2C6-4B95-9AB5-968C392834FF}"/>
    <dgm:cxn modelId="{537D4BA6-0953-473D-A3AD-85789C30B979}" srcId="{15E45028-5B99-427B-BFB2-61DE3A145B46}" destId="{A41BE600-2690-40BE-AE0E-70D043FAE9BF}" srcOrd="9" destOrd="0" parTransId="{6A65B98C-DF0D-45F4-9480-4CE2C09F781C}" sibTransId="{CCEB78C8-2887-4B16-8378-014E711E7281}"/>
    <dgm:cxn modelId="{F03559A6-1A1C-474A-8616-B3772E680705}" srcId="{15E45028-5B99-427B-BFB2-61DE3A145B46}" destId="{0EC2EEF7-6448-429E-9961-053AA1FF471B}" srcOrd="11" destOrd="0" parTransId="{46DDE49F-4750-46A7-867D-9C2DB7F9EE0D}" sibTransId="{0EDA8FFD-B479-4A0F-B9CE-677882390B61}"/>
    <dgm:cxn modelId="{D4DCCDA6-F823-4526-8941-843BF606B6D1}" type="presOf" srcId="{3757A1C8-6D79-4DD2-AC53-6343A51B06FD}" destId="{5C524CEC-1EFA-4CDD-8F58-B150C15AEABE}" srcOrd="0" destOrd="15" presId="urn:microsoft.com/office/officeart/2005/8/layout/list1"/>
    <dgm:cxn modelId="{BC28E9A6-6F9E-4E32-980B-12AF622C1CAA}" type="presOf" srcId="{6681D766-B4EA-404E-96B4-03913AF96028}" destId="{6F06C80D-EB5C-4E40-8D2E-880F98A40C4B}" srcOrd="0" destOrd="1" presId="urn:microsoft.com/office/officeart/2005/8/layout/list1"/>
    <dgm:cxn modelId="{B041ECA9-7F56-4A77-89D2-1BF768267F42}" type="presOf" srcId="{CBDE4630-C725-4ED2-A570-F61E3A9E8A68}" destId="{6F06C80D-EB5C-4E40-8D2E-880F98A40C4B}" srcOrd="0" destOrd="10" presId="urn:microsoft.com/office/officeart/2005/8/layout/list1"/>
    <dgm:cxn modelId="{5DECFEAA-EEA2-45C4-8375-A1ADF17649F4}" type="presOf" srcId="{16D65697-583F-4251-B10A-AB1373D445AD}" destId="{5C524CEC-1EFA-4CDD-8F58-B150C15AEABE}" srcOrd="0" destOrd="21" presId="urn:microsoft.com/office/officeart/2005/8/layout/list1"/>
    <dgm:cxn modelId="{563F44AD-B8B5-4CF1-9C69-DACC400CA757}" type="presOf" srcId="{13ABFC52-7203-4B4C-8DBC-307AC91399AE}" destId="{5C524CEC-1EFA-4CDD-8F58-B150C15AEABE}" srcOrd="0" destOrd="5" presId="urn:microsoft.com/office/officeart/2005/8/layout/list1"/>
    <dgm:cxn modelId="{A0C9A4B1-B3FE-42F6-A7E5-4B58166F42D1}" type="presOf" srcId="{0EC2EEF7-6448-429E-9961-053AA1FF471B}" destId="{6F06C80D-EB5C-4E40-8D2E-880F98A40C4B}" srcOrd="0" destOrd="11" presId="urn:microsoft.com/office/officeart/2005/8/layout/list1"/>
    <dgm:cxn modelId="{30C23DB3-2A9C-46CF-A731-4A862F3DC16E}" srcId="{3F3C3EF8-F9E7-465E-8E39-7100C19F65B7}" destId="{15E45028-5B99-427B-BFB2-61DE3A145B46}" srcOrd="1" destOrd="0" parTransId="{476A879C-DEC9-4243-A76D-B252F1DD7155}" sibTransId="{057BBE7F-B415-4B1E-ACBF-93452AE96A98}"/>
    <dgm:cxn modelId="{041AFBB3-8393-4DD9-91D8-9F71A37CD8B1}" type="presOf" srcId="{F6E04534-8E2F-4456-8C96-D6DEBE109F63}" destId="{5C524CEC-1EFA-4CDD-8F58-B150C15AEABE}" srcOrd="0" destOrd="14" presId="urn:microsoft.com/office/officeart/2005/8/layout/list1"/>
    <dgm:cxn modelId="{2D5162BB-77DE-4C20-8159-FA0AF0F3D9D3}" srcId="{15E45028-5B99-427B-BFB2-61DE3A145B46}" destId="{EE4373A8-4A42-495A-ACF3-B87EEB735579}" srcOrd="8" destOrd="0" parTransId="{D0E5D0A3-DCFF-40BE-938E-6B3F46E81658}" sibTransId="{5AD82365-68EC-4398-9101-6B429560F7AA}"/>
    <dgm:cxn modelId="{117473BF-A452-454A-B7B2-AAB7FDFA75A2}" srcId="{15E45028-5B99-427B-BFB2-61DE3A145B46}" destId="{AE078005-1333-48AE-BD7C-D7593ED113DC}" srcOrd="4" destOrd="0" parTransId="{3F337D03-7C3E-4774-9FD4-0E86834B9883}" sibTransId="{87204698-3BE4-4352-BB48-56C6A03BD32E}"/>
    <dgm:cxn modelId="{6D7E2EC0-411C-44DC-901A-6A18E3C6CAFE}" srcId="{15E45028-5B99-427B-BFB2-61DE3A145B46}" destId="{5B0B01D5-BE75-4EA9-949B-2C452FBE674B}" srcOrd="2" destOrd="0" parTransId="{C290911C-A0CA-4619-A284-46F8582C932B}" sibTransId="{F6780989-0BBA-4BC0-B8A4-7B5834E436BF}"/>
    <dgm:cxn modelId="{C9529DC3-65BC-4E80-A485-B49D431B3FEA}" type="presOf" srcId="{F1E04E3A-CC4A-4ADD-B5C8-37B47240ADE1}" destId="{5C524CEC-1EFA-4CDD-8F58-B150C15AEABE}" srcOrd="0" destOrd="12" presId="urn:microsoft.com/office/officeart/2005/8/layout/list1"/>
    <dgm:cxn modelId="{DEA917CA-D536-4065-82F6-9AAE5F4F8AF2}" srcId="{517EF796-9C88-460A-9CC3-99887EB325DC}" destId="{F1E04E3A-CC4A-4ADD-B5C8-37B47240ADE1}" srcOrd="12" destOrd="0" parTransId="{FA3ECD77-DF54-45E1-B66D-D1316C1675D4}" sibTransId="{A41D550A-054A-4758-A92E-522AB7FC7E4A}"/>
    <dgm:cxn modelId="{AA980ECB-5F24-4C77-9E5D-89047F65D36D}" srcId="{517EF796-9C88-460A-9CC3-99887EB325DC}" destId="{3757A1C8-6D79-4DD2-AC53-6343A51B06FD}" srcOrd="15" destOrd="0" parTransId="{172220E2-39BF-42BE-9EBC-E7102F5735F7}" sibTransId="{660F9A0D-2EC6-48AA-BAA2-E66194C0B393}"/>
    <dgm:cxn modelId="{78F2B7CD-F96B-4039-9EBC-6388EB920A65}" srcId="{15E45028-5B99-427B-BFB2-61DE3A145B46}" destId="{F13E8F35-8FE9-4AC3-AA4A-CA5B46B5F30F}" srcOrd="7" destOrd="0" parTransId="{FEF9245F-E1B4-479F-9164-F367DEC37F6B}" sibTransId="{99A36AB1-B860-4220-A3E4-9F948903B053}"/>
    <dgm:cxn modelId="{D350D2CF-F800-4344-B7C7-A873C8F1D7E8}" srcId="{517EF796-9C88-460A-9CC3-99887EB325DC}" destId="{8DA20AEA-AEFA-44DB-896E-A576F4C59B30}" srcOrd="17" destOrd="0" parTransId="{1A3FAF52-48FC-4ECA-9B15-DD32C8258EB5}" sibTransId="{36E40852-0F61-4773-85EF-9A751BC31AFC}"/>
    <dgm:cxn modelId="{2A43E1D6-FD6D-40BD-9995-901A906E916D}" type="presOf" srcId="{DA9FFEF0-8680-4D60-B715-FF03D9F814DE}" destId="{5C524CEC-1EFA-4CDD-8F58-B150C15AEABE}" srcOrd="0" destOrd="18" presId="urn:microsoft.com/office/officeart/2005/8/layout/list1"/>
    <dgm:cxn modelId="{58C368DA-F21E-497A-815D-46C6CBD74DF9}" type="presOf" srcId="{1F0F8802-19F4-401D-88E7-5607A725D71D}" destId="{5C524CEC-1EFA-4CDD-8F58-B150C15AEABE}" srcOrd="0" destOrd="29" presId="urn:microsoft.com/office/officeart/2005/8/layout/list1"/>
    <dgm:cxn modelId="{698EA6DF-8104-48DF-B328-722B6921BF66}" srcId="{517EF796-9C88-460A-9CC3-99887EB325DC}" destId="{255A00EB-532C-488F-B1F0-E5C32A1343FB}" srcOrd="4" destOrd="0" parTransId="{37B0B2BD-6C2D-400F-863F-3D8C95C39C57}" sibTransId="{7A16F179-2A12-45AB-86D7-DB735EAF4C30}"/>
    <dgm:cxn modelId="{8D2445E2-376A-4EF3-AFB8-2BBBAE2636D8}" type="presOf" srcId="{36FFAA7D-EF99-4B69-972C-3B3DDBD08E3E}" destId="{5C524CEC-1EFA-4CDD-8F58-B150C15AEABE}" srcOrd="0" destOrd="10" presId="urn:microsoft.com/office/officeart/2005/8/layout/list1"/>
    <dgm:cxn modelId="{308A52E2-9A2A-4C6B-983B-1ED9C1020F26}" srcId="{517EF796-9C88-460A-9CC3-99887EB325DC}" destId="{544185D2-63B4-461F-9AAA-327E0AB8B650}" srcOrd="23" destOrd="0" parTransId="{319F7A44-57B5-4C6A-BE35-9B4AD8EF8B8C}" sibTransId="{E05E861D-9C8D-4EB5-A205-FF289AAE99D2}"/>
    <dgm:cxn modelId="{FC11CCE4-A7B4-4EED-A5BE-2AF88D9AB176}" type="presOf" srcId="{2AD170D2-2996-4539-8B4A-74859D9482D9}" destId="{5C524CEC-1EFA-4CDD-8F58-B150C15AEABE}" srcOrd="0" destOrd="0" presId="urn:microsoft.com/office/officeart/2005/8/layout/list1"/>
    <dgm:cxn modelId="{4FBEE0E4-840B-4803-9D7B-5E3CA9EBB3FD}" srcId="{517EF796-9C88-460A-9CC3-99887EB325DC}" destId="{CBA75074-BB24-4B22-9A8E-0197DABC350E}" srcOrd="7" destOrd="0" parTransId="{D690DCA0-6839-44D2-8FF4-1E9651856972}" sibTransId="{10810989-E1C6-4CBE-906C-CB6C9BF0E6BF}"/>
    <dgm:cxn modelId="{70F630EF-174E-498B-BD17-E23EDB04A482}" type="presOf" srcId="{1336A6EE-A244-480D-81B9-6BF11B782BDA}" destId="{5C524CEC-1EFA-4CDD-8F58-B150C15AEABE}" srcOrd="0" destOrd="8" presId="urn:microsoft.com/office/officeart/2005/8/layout/list1"/>
    <dgm:cxn modelId="{8E5284EF-064E-4335-8B56-7C0BDFCA8FA7}" type="presOf" srcId="{15E45028-5B99-427B-BFB2-61DE3A145B46}" destId="{B4723DC9-5F40-43F5-84E5-2711A84D40ED}" srcOrd="0" destOrd="0" presId="urn:microsoft.com/office/officeart/2005/8/layout/list1"/>
    <dgm:cxn modelId="{25B978F2-9AAF-4555-ADFA-9C4D9F7FDD55}" type="presOf" srcId="{16D5A3A1-68AE-4BA7-A127-52BF570B715E}" destId="{5C524CEC-1EFA-4CDD-8F58-B150C15AEABE}" srcOrd="0" destOrd="11" presId="urn:microsoft.com/office/officeart/2005/8/layout/list1"/>
    <dgm:cxn modelId="{5E951DF3-7F36-4268-87E6-8412CA4F47C2}" srcId="{517EF796-9C88-460A-9CC3-99887EB325DC}" destId="{353D48F1-C352-41A3-BD1A-B31A32B0DE7F}" srcOrd="25" destOrd="0" parTransId="{06B53C1A-9CB0-4568-BD57-AB843016265F}" sibTransId="{C5FB1324-FBFC-4CA7-871C-3227D1D3EED4}"/>
    <dgm:cxn modelId="{208386FA-78EE-40DA-A7E4-62142D2857EF}" type="presOf" srcId="{8848C1FE-37C1-4E8D-80D1-8F40202C6CC8}" destId="{5C524CEC-1EFA-4CDD-8F58-B150C15AEABE}" srcOrd="0" destOrd="9" presId="urn:microsoft.com/office/officeart/2005/8/layout/list1"/>
    <dgm:cxn modelId="{C5FEF8FB-B4C2-4C09-ACE4-916BA798D57C}" srcId="{15E45028-5B99-427B-BFB2-61DE3A145B46}" destId="{F248FF6B-ED94-4024-9D09-2EB25A88C889}" srcOrd="5" destOrd="0" parTransId="{ED520BAD-4704-48D6-863C-AAD650345FFF}" sibTransId="{C97157DE-431F-47E6-8C19-4FBD0CF54085}"/>
    <dgm:cxn modelId="{0BBC24FD-44F3-4358-98B6-D3E0910D6364}" type="presOf" srcId="{A41BE600-2690-40BE-AE0E-70D043FAE9BF}" destId="{6F06C80D-EB5C-4E40-8D2E-880F98A40C4B}" srcOrd="0" destOrd="9" presId="urn:microsoft.com/office/officeart/2005/8/layout/list1"/>
    <dgm:cxn modelId="{43ECE5D5-2B41-4D5B-8158-E921A58B19E4}" type="presParOf" srcId="{B63B45AD-1FDB-41F4-9FCF-118198D7C7C4}" destId="{A0CAC911-3B4D-44D1-A2F6-4BDD9E8653C4}" srcOrd="0" destOrd="0" presId="urn:microsoft.com/office/officeart/2005/8/layout/list1"/>
    <dgm:cxn modelId="{CBB39F23-C264-4038-8D85-901C67ED340D}" type="presParOf" srcId="{A0CAC911-3B4D-44D1-A2F6-4BDD9E8653C4}" destId="{60CAA7A7-8BCB-4D7A-BFFF-E1C8EBE818C6}" srcOrd="0" destOrd="0" presId="urn:microsoft.com/office/officeart/2005/8/layout/list1"/>
    <dgm:cxn modelId="{FBFA1B23-385D-4B32-ADDF-BA4E1D7C0055}" type="presParOf" srcId="{A0CAC911-3B4D-44D1-A2F6-4BDD9E8653C4}" destId="{4CC1BDC1-AE9B-4AAB-9DAE-AC9F6B07CED9}" srcOrd="1" destOrd="0" presId="urn:microsoft.com/office/officeart/2005/8/layout/list1"/>
    <dgm:cxn modelId="{90D48FD5-6448-4B91-800F-FD2AC88FB13A}" type="presParOf" srcId="{B63B45AD-1FDB-41F4-9FCF-118198D7C7C4}" destId="{EC834EA9-8749-41E3-B153-4394A9314EEE}" srcOrd="1" destOrd="0" presId="urn:microsoft.com/office/officeart/2005/8/layout/list1"/>
    <dgm:cxn modelId="{F2388D5D-9BCB-435D-8918-EF392113A280}" type="presParOf" srcId="{B63B45AD-1FDB-41F4-9FCF-118198D7C7C4}" destId="{5C524CEC-1EFA-4CDD-8F58-B150C15AEABE}" srcOrd="2" destOrd="0" presId="urn:microsoft.com/office/officeart/2005/8/layout/list1"/>
    <dgm:cxn modelId="{190B0F1D-50CD-4E8F-8111-F7C81656702D}" type="presParOf" srcId="{B63B45AD-1FDB-41F4-9FCF-118198D7C7C4}" destId="{B0786042-2076-4619-AD53-BBE2CC257692}" srcOrd="3" destOrd="0" presId="urn:microsoft.com/office/officeart/2005/8/layout/list1"/>
    <dgm:cxn modelId="{38DA3975-7866-4281-BB15-007E02784B35}" type="presParOf" srcId="{B63B45AD-1FDB-41F4-9FCF-118198D7C7C4}" destId="{8B9EF411-94DF-4CD6-B269-7858F3773C6A}" srcOrd="4" destOrd="0" presId="urn:microsoft.com/office/officeart/2005/8/layout/list1"/>
    <dgm:cxn modelId="{32725CF4-486E-4F9D-8BA3-B5CE7FEB92DE}" type="presParOf" srcId="{8B9EF411-94DF-4CD6-B269-7858F3773C6A}" destId="{B4723DC9-5F40-43F5-84E5-2711A84D40ED}" srcOrd="0" destOrd="0" presId="urn:microsoft.com/office/officeart/2005/8/layout/list1"/>
    <dgm:cxn modelId="{5A8C719E-0B5C-4E3D-9D90-BDFED95BB21A}" type="presParOf" srcId="{8B9EF411-94DF-4CD6-B269-7858F3773C6A}" destId="{2EDD53C6-7733-40A1-B5AB-2E5A042D8885}" srcOrd="1" destOrd="0" presId="urn:microsoft.com/office/officeart/2005/8/layout/list1"/>
    <dgm:cxn modelId="{1D6F24C1-F657-460A-B0C0-B1D0053FEAC0}" type="presParOf" srcId="{B63B45AD-1FDB-41F4-9FCF-118198D7C7C4}" destId="{61128AD9-9E72-4925-B295-DE1950B1E9D3}" srcOrd="5" destOrd="0" presId="urn:microsoft.com/office/officeart/2005/8/layout/list1"/>
    <dgm:cxn modelId="{C1EA5805-CCC0-451C-9430-236B4117EBDE}" type="presParOf" srcId="{B63B45AD-1FDB-41F4-9FCF-118198D7C7C4}" destId="{6F06C80D-EB5C-4E40-8D2E-880F98A40C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5F5F7-EF06-46BC-87F7-A5A76D4D734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C9E46B-1CC0-4810-A3B0-87D8CBCE4C75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/>
        </a:scene3d>
      </dgm:spPr>
      <dgm:t>
        <a:bodyPr vert="vert"/>
        <a:lstStyle/>
        <a:p>
          <a:r>
            <a:rPr lang="ru-RU" alt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1С-Финконтроль 8</a:t>
          </a:r>
        </a:p>
        <a:p>
          <a:r>
            <a:rPr lang="ru-RU" alt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как средство минимизации бюджетных рисков и снижение вероятности штрафных санкций от проверяющих органов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8ADD1A-D5D7-4E10-BCFE-5176522C337E}" type="parTrans" cxnId="{15818279-B6EC-46F8-BFAF-5AC315EFF3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937CCF-201F-4DE1-B1B1-B0BD6693233F}" type="sibTrans" cxnId="{15818279-B6EC-46F8-BFAF-5AC315EFF3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FA3550-54ED-4ECE-A493-09346989287E}">
      <dgm:prSet phldrT="[Текст]" custT="1"/>
      <dgm:spPr>
        <a:noFill/>
        <a:ln>
          <a:solidFill>
            <a:schemeClr val="accent1"/>
          </a:solidFill>
        </a:ln>
      </dgm:spPr>
      <dgm:t>
        <a:bodyPr lIns="36000" tIns="36000" rIns="36000" bIns="36000" anchor="t" anchorCtr="0"/>
        <a:lstStyle/>
        <a:p>
          <a:pPr algn="l">
            <a:buNone/>
          </a:pPr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автоматизированых проверок правильности ведения учета в органах государственной власти, бюджетных и автономных учреждениях</a:t>
          </a:r>
        </a:p>
        <a:p>
          <a:pPr algn="l">
            <a:buNone/>
          </a:pP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>
            <a:buFont typeface="Wingdings" panose="05000000000000000000" pitchFamily="2" charset="2"/>
            <a:buChar char="q"/>
          </a:pP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 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Позволяет своевременно выявить и исправить ошибки в бухгалтерском учете с целью формирования достоверной бухгалтерской отчетности.</a:t>
          </a:r>
        </a:p>
      </dgm:t>
    </dgm:pt>
    <dgm:pt modelId="{CBC8F50D-BD0E-4C3B-B7C5-50100F39C77E}" type="parTrans" cxnId="{0D0587B3-FDB2-4302-9949-C9B9E57D97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853584-7830-4713-B946-57E4D2A2BFA5}" type="sibTrans" cxnId="{0D0587B3-FDB2-4302-9949-C9B9E57D97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95944E-7C42-47F5-AAE7-2111FF96E5E8}">
      <dgm:prSet phldrT="[Текст]" custT="1"/>
      <dgm:spPr>
        <a:noFill/>
        <a:ln>
          <a:solidFill>
            <a:schemeClr val="accent1"/>
          </a:solidFill>
        </a:ln>
      </dgm:spPr>
      <dgm:t>
        <a:bodyPr lIns="36000" tIns="36000" rIns="36000" bIns="36000" anchor="t" anchorCtr="0"/>
        <a:lstStyle/>
        <a:p>
          <a:pPr algn="l"/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Ведение документов внутреннего финансового контроля</a:t>
          </a:r>
        </a:p>
        <a:p>
          <a:pPr algn="l"/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 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Позволяет воспользоваться готовой схемой автоматизации ведения документов ВФК для выполнения требования 402-ФЗ.</a:t>
          </a:r>
        </a:p>
      </dgm:t>
    </dgm:pt>
    <dgm:pt modelId="{C6826151-6124-47E4-8685-B80A5BFF1C31}" type="parTrans" cxnId="{DD09EF4E-9E63-46F8-8130-A910C7683B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B89A76-4DFA-4A3D-B7E8-B70495752F51}" type="sibTrans" cxnId="{DD09EF4E-9E63-46F8-8130-A910C7683B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5A3025-FEB2-4B13-B6B7-596DE6DEDBC1}">
      <dgm:prSet phldrT="[Текст]" custT="1"/>
      <dgm:spPr>
        <a:noFill/>
        <a:ln>
          <a:solidFill>
            <a:schemeClr val="accent1"/>
          </a:solidFill>
        </a:ln>
      </dgm:spPr>
      <dgm:t>
        <a:bodyPr lIns="36000" tIns="36000" rIns="36000" bIns="36000" anchor="t" anchorCtr="0"/>
        <a:lstStyle/>
        <a:p>
          <a:pPr algn="l"/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качества ведения учета подведомственными учреждениями (филиалами)</a:t>
          </a:r>
        </a:p>
        <a:p>
          <a:pPr algn="l"/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 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Позволяет обеспечить единую систему анализа состояния бухгалтерского учета подведомственных учреждений, в том числе с целью формирования достоверной сводной бухгалтерской отчетности.</a:t>
          </a:r>
          <a:endParaRPr lang="ru-RU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54092-AA98-4DA4-9FD5-C858268B48C1}" type="parTrans" cxnId="{5A4A3E1E-46EF-411C-A17A-C22FF20CBF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0266F4-18C5-4295-A727-BC44626AA7F1}" type="sibTrans" cxnId="{5A4A3E1E-46EF-411C-A17A-C22FF20CBF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392DF6-E655-4E26-AAA1-99F578B4998C}" type="pres">
      <dgm:prSet presAssocID="{83E5F5F7-EF06-46BC-87F7-A5A76D4D734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E2E67C-741B-46E6-AAF1-CD231E0EAE94}" type="pres">
      <dgm:prSet presAssocID="{DEC9E46B-1CC0-4810-A3B0-87D8CBCE4C75}" presName="root1" presStyleCnt="0"/>
      <dgm:spPr/>
    </dgm:pt>
    <dgm:pt modelId="{FE072949-F122-43DD-B1C1-833F1CDD33D5}" type="pres">
      <dgm:prSet presAssocID="{DEC9E46B-1CC0-4810-A3B0-87D8CBCE4C75}" presName="LevelOneTextNode" presStyleLbl="node0" presStyleIdx="0" presStyleCnt="1" custScaleX="253015" custScaleY="55157" custLinFactNeighborX="-569" custLinFactNeighborY="3379">
        <dgm:presLayoutVars>
          <dgm:chPref val="3"/>
        </dgm:presLayoutVars>
      </dgm:prSet>
      <dgm:spPr/>
    </dgm:pt>
    <dgm:pt modelId="{2B1D8482-E765-4EF0-8A66-14B053B987B7}" type="pres">
      <dgm:prSet presAssocID="{DEC9E46B-1CC0-4810-A3B0-87D8CBCE4C75}" presName="level2hierChild" presStyleCnt="0"/>
      <dgm:spPr/>
    </dgm:pt>
    <dgm:pt modelId="{EC1617D2-A267-42BE-B7C3-406F748B9520}" type="pres">
      <dgm:prSet presAssocID="{CBC8F50D-BD0E-4C3B-B7C5-50100F39C77E}" presName="conn2-1" presStyleLbl="parChTrans1D2" presStyleIdx="0" presStyleCnt="3"/>
      <dgm:spPr/>
    </dgm:pt>
    <dgm:pt modelId="{A5AAF54E-3BDD-46D9-B0BF-33D3D3DE88BA}" type="pres">
      <dgm:prSet presAssocID="{CBC8F50D-BD0E-4C3B-B7C5-50100F39C77E}" presName="connTx" presStyleLbl="parChTrans1D2" presStyleIdx="0" presStyleCnt="3"/>
      <dgm:spPr/>
    </dgm:pt>
    <dgm:pt modelId="{60FAEC58-1ABE-408C-ADEB-677D40C49693}" type="pres">
      <dgm:prSet presAssocID="{5EFA3550-54ED-4ECE-A493-09346989287E}" presName="root2" presStyleCnt="0"/>
      <dgm:spPr/>
    </dgm:pt>
    <dgm:pt modelId="{E2430E1B-4174-46DA-AED1-346AB5CB6668}" type="pres">
      <dgm:prSet presAssocID="{5EFA3550-54ED-4ECE-A493-09346989287E}" presName="LevelTwoTextNode" presStyleLbl="node2" presStyleIdx="0" presStyleCnt="3" custScaleX="182488" custScaleY="217068">
        <dgm:presLayoutVars>
          <dgm:chPref val="3"/>
        </dgm:presLayoutVars>
      </dgm:prSet>
      <dgm:spPr/>
    </dgm:pt>
    <dgm:pt modelId="{E88A75D2-E463-46DD-AC05-CB742B69F880}" type="pres">
      <dgm:prSet presAssocID="{5EFA3550-54ED-4ECE-A493-09346989287E}" presName="level3hierChild" presStyleCnt="0"/>
      <dgm:spPr/>
    </dgm:pt>
    <dgm:pt modelId="{F523B558-19C6-4C42-AED7-10CE384B892D}" type="pres">
      <dgm:prSet presAssocID="{C6826151-6124-47E4-8685-B80A5BFF1C31}" presName="conn2-1" presStyleLbl="parChTrans1D2" presStyleIdx="1" presStyleCnt="3"/>
      <dgm:spPr/>
    </dgm:pt>
    <dgm:pt modelId="{17785EC6-12BA-4F9E-9B1F-471FD2AFC410}" type="pres">
      <dgm:prSet presAssocID="{C6826151-6124-47E4-8685-B80A5BFF1C31}" presName="connTx" presStyleLbl="parChTrans1D2" presStyleIdx="1" presStyleCnt="3"/>
      <dgm:spPr/>
    </dgm:pt>
    <dgm:pt modelId="{69C2E915-0D51-49F9-BF17-372C2C112165}" type="pres">
      <dgm:prSet presAssocID="{9795944E-7C42-47F5-AAE7-2111FF96E5E8}" presName="root2" presStyleCnt="0"/>
      <dgm:spPr/>
    </dgm:pt>
    <dgm:pt modelId="{AFEA76C0-701C-4AC3-852D-F94571396BFD}" type="pres">
      <dgm:prSet presAssocID="{9795944E-7C42-47F5-AAE7-2111FF96E5E8}" presName="LevelTwoTextNode" presStyleLbl="node2" presStyleIdx="1" presStyleCnt="3" custScaleX="182488" custScaleY="153841">
        <dgm:presLayoutVars>
          <dgm:chPref val="3"/>
        </dgm:presLayoutVars>
      </dgm:prSet>
      <dgm:spPr/>
    </dgm:pt>
    <dgm:pt modelId="{FF710A99-4F55-4FAE-AC16-0571C5508EB8}" type="pres">
      <dgm:prSet presAssocID="{9795944E-7C42-47F5-AAE7-2111FF96E5E8}" presName="level3hierChild" presStyleCnt="0"/>
      <dgm:spPr/>
    </dgm:pt>
    <dgm:pt modelId="{4513AA5D-ED7A-4369-8007-53261173615A}" type="pres">
      <dgm:prSet presAssocID="{2BD54092-AA98-4DA4-9FD5-C858268B48C1}" presName="conn2-1" presStyleLbl="parChTrans1D2" presStyleIdx="2" presStyleCnt="3"/>
      <dgm:spPr/>
    </dgm:pt>
    <dgm:pt modelId="{A4425DBF-DABA-405C-BB67-E63FD97EB51C}" type="pres">
      <dgm:prSet presAssocID="{2BD54092-AA98-4DA4-9FD5-C858268B48C1}" presName="connTx" presStyleLbl="parChTrans1D2" presStyleIdx="2" presStyleCnt="3"/>
      <dgm:spPr/>
    </dgm:pt>
    <dgm:pt modelId="{A4DD1ABD-0755-4232-8FB9-36B35AF519D6}" type="pres">
      <dgm:prSet presAssocID="{B55A3025-FEB2-4B13-B6B7-596DE6DEDBC1}" presName="root2" presStyleCnt="0"/>
      <dgm:spPr/>
    </dgm:pt>
    <dgm:pt modelId="{7BAE72E3-8674-4A2B-8B73-09ABA824024E}" type="pres">
      <dgm:prSet presAssocID="{B55A3025-FEB2-4B13-B6B7-596DE6DEDBC1}" presName="LevelTwoTextNode" presStyleLbl="node2" presStyleIdx="2" presStyleCnt="3" custScaleX="183664" custScaleY="186085">
        <dgm:presLayoutVars>
          <dgm:chPref val="3"/>
        </dgm:presLayoutVars>
      </dgm:prSet>
      <dgm:spPr/>
    </dgm:pt>
    <dgm:pt modelId="{75BDA4BB-C6F5-44F6-A26F-6E8A5D193FB0}" type="pres">
      <dgm:prSet presAssocID="{B55A3025-FEB2-4B13-B6B7-596DE6DEDBC1}" presName="level3hierChild" presStyleCnt="0"/>
      <dgm:spPr/>
    </dgm:pt>
  </dgm:ptLst>
  <dgm:cxnLst>
    <dgm:cxn modelId="{E828FE13-F5A2-4DB3-BED6-D08125C4A15D}" type="presOf" srcId="{5EFA3550-54ED-4ECE-A493-09346989287E}" destId="{E2430E1B-4174-46DA-AED1-346AB5CB6668}" srcOrd="0" destOrd="0" presId="urn:microsoft.com/office/officeart/2008/layout/HorizontalMultiLevelHierarchy"/>
    <dgm:cxn modelId="{5A4A3E1E-46EF-411C-A17A-C22FF20CBF29}" srcId="{DEC9E46B-1CC0-4810-A3B0-87D8CBCE4C75}" destId="{B55A3025-FEB2-4B13-B6B7-596DE6DEDBC1}" srcOrd="2" destOrd="0" parTransId="{2BD54092-AA98-4DA4-9FD5-C858268B48C1}" sibTransId="{070266F4-18C5-4295-A727-BC44626AA7F1}"/>
    <dgm:cxn modelId="{2E343E40-C565-4421-B487-5898BD1E92C0}" type="presOf" srcId="{B55A3025-FEB2-4B13-B6B7-596DE6DEDBC1}" destId="{7BAE72E3-8674-4A2B-8B73-09ABA824024E}" srcOrd="0" destOrd="0" presId="urn:microsoft.com/office/officeart/2008/layout/HorizontalMultiLevelHierarchy"/>
    <dgm:cxn modelId="{5CB1575F-29AD-4F51-B80B-D61F99C03AC4}" type="presOf" srcId="{CBC8F50D-BD0E-4C3B-B7C5-50100F39C77E}" destId="{EC1617D2-A267-42BE-B7C3-406F748B9520}" srcOrd="0" destOrd="0" presId="urn:microsoft.com/office/officeart/2008/layout/HorizontalMultiLevelHierarchy"/>
    <dgm:cxn modelId="{3C54BA61-F38F-4FC2-B0E5-7D90A499A752}" type="presOf" srcId="{CBC8F50D-BD0E-4C3B-B7C5-50100F39C77E}" destId="{A5AAF54E-3BDD-46D9-B0BF-33D3D3DE88BA}" srcOrd="1" destOrd="0" presId="urn:microsoft.com/office/officeart/2008/layout/HorizontalMultiLevelHierarchy"/>
    <dgm:cxn modelId="{E7665D48-8A8B-4FBC-98BC-8E0F0F5E8429}" type="presOf" srcId="{C6826151-6124-47E4-8685-B80A5BFF1C31}" destId="{17785EC6-12BA-4F9E-9B1F-471FD2AFC410}" srcOrd="1" destOrd="0" presId="urn:microsoft.com/office/officeart/2008/layout/HorizontalMultiLevelHierarchy"/>
    <dgm:cxn modelId="{80287F6A-0445-4D76-A71D-757342E32ECF}" type="presOf" srcId="{2BD54092-AA98-4DA4-9FD5-C858268B48C1}" destId="{A4425DBF-DABA-405C-BB67-E63FD97EB51C}" srcOrd="1" destOrd="0" presId="urn:microsoft.com/office/officeart/2008/layout/HorizontalMultiLevelHierarchy"/>
    <dgm:cxn modelId="{40B6BF6E-8E50-406F-8A7A-1EBEA13BF77B}" type="presOf" srcId="{9795944E-7C42-47F5-AAE7-2111FF96E5E8}" destId="{AFEA76C0-701C-4AC3-852D-F94571396BFD}" srcOrd="0" destOrd="0" presId="urn:microsoft.com/office/officeart/2008/layout/HorizontalMultiLevelHierarchy"/>
    <dgm:cxn modelId="{DD09EF4E-9E63-46F8-8130-A910C7683B45}" srcId="{DEC9E46B-1CC0-4810-A3B0-87D8CBCE4C75}" destId="{9795944E-7C42-47F5-AAE7-2111FF96E5E8}" srcOrd="1" destOrd="0" parTransId="{C6826151-6124-47E4-8685-B80A5BFF1C31}" sibTransId="{E6B89A76-4DFA-4A3D-B7E8-B70495752F51}"/>
    <dgm:cxn modelId="{15818279-B6EC-46F8-BFAF-5AC315EFF35A}" srcId="{83E5F5F7-EF06-46BC-87F7-A5A76D4D7341}" destId="{DEC9E46B-1CC0-4810-A3B0-87D8CBCE4C75}" srcOrd="0" destOrd="0" parTransId="{B38ADD1A-D5D7-4E10-BCFE-5176522C337E}" sibTransId="{B9937CCF-201F-4DE1-B1B1-B0BD6693233F}"/>
    <dgm:cxn modelId="{35BC8598-1B7F-45D8-95F7-4153641A3FFA}" type="presOf" srcId="{2BD54092-AA98-4DA4-9FD5-C858268B48C1}" destId="{4513AA5D-ED7A-4369-8007-53261173615A}" srcOrd="0" destOrd="0" presId="urn:microsoft.com/office/officeart/2008/layout/HorizontalMultiLevelHierarchy"/>
    <dgm:cxn modelId="{12AEE9A7-DE4E-41E7-89E2-A10A8BDEFB3A}" type="presOf" srcId="{83E5F5F7-EF06-46BC-87F7-A5A76D4D7341}" destId="{4C392DF6-E655-4E26-AAA1-99F578B4998C}" srcOrd="0" destOrd="0" presId="urn:microsoft.com/office/officeart/2008/layout/HorizontalMultiLevelHierarchy"/>
    <dgm:cxn modelId="{0D0587B3-FDB2-4302-9949-C9B9E57D97BD}" srcId="{DEC9E46B-1CC0-4810-A3B0-87D8CBCE4C75}" destId="{5EFA3550-54ED-4ECE-A493-09346989287E}" srcOrd="0" destOrd="0" parTransId="{CBC8F50D-BD0E-4C3B-B7C5-50100F39C77E}" sibTransId="{29853584-7830-4713-B946-57E4D2A2BFA5}"/>
    <dgm:cxn modelId="{90318ABC-D64C-4B0D-A33A-8179B8903F68}" type="presOf" srcId="{DEC9E46B-1CC0-4810-A3B0-87D8CBCE4C75}" destId="{FE072949-F122-43DD-B1C1-833F1CDD33D5}" srcOrd="0" destOrd="0" presId="urn:microsoft.com/office/officeart/2008/layout/HorizontalMultiLevelHierarchy"/>
    <dgm:cxn modelId="{FA2B34D9-35F3-4B69-831C-530F8127B802}" type="presOf" srcId="{C6826151-6124-47E4-8685-B80A5BFF1C31}" destId="{F523B558-19C6-4C42-AED7-10CE384B892D}" srcOrd="0" destOrd="0" presId="urn:microsoft.com/office/officeart/2008/layout/HorizontalMultiLevelHierarchy"/>
    <dgm:cxn modelId="{3D327706-1F92-4D02-B76E-DB71A4A8426B}" type="presParOf" srcId="{4C392DF6-E655-4E26-AAA1-99F578B4998C}" destId="{22E2E67C-741B-46E6-AAF1-CD231E0EAE94}" srcOrd="0" destOrd="0" presId="urn:microsoft.com/office/officeart/2008/layout/HorizontalMultiLevelHierarchy"/>
    <dgm:cxn modelId="{5C947A17-BF8E-4D1E-8737-35CF8B5ACEEC}" type="presParOf" srcId="{22E2E67C-741B-46E6-AAF1-CD231E0EAE94}" destId="{FE072949-F122-43DD-B1C1-833F1CDD33D5}" srcOrd="0" destOrd="0" presId="urn:microsoft.com/office/officeart/2008/layout/HorizontalMultiLevelHierarchy"/>
    <dgm:cxn modelId="{BBBB2EE7-1D30-429C-B84F-845BA67AF032}" type="presParOf" srcId="{22E2E67C-741B-46E6-AAF1-CD231E0EAE94}" destId="{2B1D8482-E765-4EF0-8A66-14B053B987B7}" srcOrd="1" destOrd="0" presId="urn:microsoft.com/office/officeart/2008/layout/HorizontalMultiLevelHierarchy"/>
    <dgm:cxn modelId="{2BCD7369-D53D-4FC9-97AD-40CC9A3D129A}" type="presParOf" srcId="{2B1D8482-E765-4EF0-8A66-14B053B987B7}" destId="{EC1617D2-A267-42BE-B7C3-406F748B9520}" srcOrd="0" destOrd="0" presId="urn:microsoft.com/office/officeart/2008/layout/HorizontalMultiLevelHierarchy"/>
    <dgm:cxn modelId="{30E195F0-E7D8-4026-8D02-AEFF398E9D7C}" type="presParOf" srcId="{EC1617D2-A267-42BE-B7C3-406F748B9520}" destId="{A5AAF54E-3BDD-46D9-B0BF-33D3D3DE88BA}" srcOrd="0" destOrd="0" presId="urn:microsoft.com/office/officeart/2008/layout/HorizontalMultiLevelHierarchy"/>
    <dgm:cxn modelId="{8A2F88EA-6BD4-4187-BF0E-144F1B7FB329}" type="presParOf" srcId="{2B1D8482-E765-4EF0-8A66-14B053B987B7}" destId="{60FAEC58-1ABE-408C-ADEB-677D40C49693}" srcOrd="1" destOrd="0" presId="urn:microsoft.com/office/officeart/2008/layout/HorizontalMultiLevelHierarchy"/>
    <dgm:cxn modelId="{083F3C07-A3CC-4A25-95D2-474D9BB41AE4}" type="presParOf" srcId="{60FAEC58-1ABE-408C-ADEB-677D40C49693}" destId="{E2430E1B-4174-46DA-AED1-346AB5CB6668}" srcOrd="0" destOrd="0" presId="urn:microsoft.com/office/officeart/2008/layout/HorizontalMultiLevelHierarchy"/>
    <dgm:cxn modelId="{3DBF44AC-F783-4BE0-96DE-B3329EB23493}" type="presParOf" srcId="{60FAEC58-1ABE-408C-ADEB-677D40C49693}" destId="{E88A75D2-E463-46DD-AC05-CB742B69F880}" srcOrd="1" destOrd="0" presId="urn:microsoft.com/office/officeart/2008/layout/HorizontalMultiLevelHierarchy"/>
    <dgm:cxn modelId="{AEE43F09-713D-469D-83AA-8ED0343489D1}" type="presParOf" srcId="{2B1D8482-E765-4EF0-8A66-14B053B987B7}" destId="{F523B558-19C6-4C42-AED7-10CE384B892D}" srcOrd="2" destOrd="0" presId="urn:microsoft.com/office/officeart/2008/layout/HorizontalMultiLevelHierarchy"/>
    <dgm:cxn modelId="{52C62207-214E-481B-BEC7-4011DC1515A2}" type="presParOf" srcId="{F523B558-19C6-4C42-AED7-10CE384B892D}" destId="{17785EC6-12BA-4F9E-9B1F-471FD2AFC410}" srcOrd="0" destOrd="0" presId="urn:microsoft.com/office/officeart/2008/layout/HorizontalMultiLevelHierarchy"/>
    <dgm:cxn modelId="{33304087-2E91-47F3-8159-0AAF3DB712E8}" type="presParOf" srcId="{2B1D8482-E765-4EF0-8A66-14B053B987B7}" destId="{69C2E915-0D51-49F9-BF17-372C2C112165}" srcOrd="3" destOrd="0" presId="urn:microsoft.com/office/officeart/2008/layout/HorizontalMultiLevelHierarchy"/>
    <dgm:cxn modelId="{BD3C9B96-21F8-49B7-B05C-61D9BF4278E4}" type="presParOf" srcId="{69C2E915-0D51-49F9-BF17-372C2C112165}" destId="{AFEA76C0-701C-4AC3-852D-F94571396BFD}" srcOrd="0" destOrd="0" presId="urn:microsoft.com/office/officeart/2008/layout/HorizontalMultiLevelHierarchy"/>
    <dgm:cxn modelId="{A49AECDD-AC68-4018-908E-441A043DB1C6}" type="presParOf" srcId="{69C2E915-0D51-49F9-BF17-372C2C112165}" destId="{FF710A99-4F55-4FAE-AC16-0571C5508EB8}" srcOrd="1" destOrd="0" presId="urn:microsoft.com/office/officeart/2008/layout/HorizontalMultiLevelHierarchy"/>
    <dgm:cxn modelId="{671D8623-98CF-4F90-A31B-B0AE7FC6ECFB}" type="presParOf" srcId="{2B1D8482-E765-4EF0-8A66-14B053B987B7}" destId="{4513AA5D-ED7A-4369-8007-53261173615A}" srcOrd="4" destOrd="0" presId="urn:microsoft.com/office/officeart/2008/layout/HorizontalMultiLevelHierarchy"/>
    <dgm:cxn modelId="{52966FC9-A0A0-426F-81F5-807280EA99A0}" type="presParOf" srcId="{4513AA5D-ED7A-4369-8007-53261173615A}" destId="{A4425DBF-DABA-405C-BB67-E63FD97EB51C}" srcOrd="0" destOrd="0" presId="urn:microsoft.com/office/officeart/2008/layout/HorizontalMultiLevelHierarchy"/>
    <dgm:cxn modelId="{5C7E3D95-A4B4-41FB-A407-ADB86778AAC4}" type="presParOf" srcId="{2B1D8482-E765-4EF0-8A66-14B053B987B7}" destId="{A4DD1ABD-0755-4232-8FB9-36B35AF519D6}" srcOrd="5" destOrd="0" presId="urn:microsoft.com/office/officeart/2008/layout/HorizontalMultiLevelHierarchy"/>
    <dgm:cxn modelId="{52C41114-BB26-42F4-BCD7-EE25665E9005}" type="presParOf" srcId="{A4DD1ABD-0755-4232-8FB9-36B35AF519D6}" destId="{7BAE72E3-8674-4A2B-8B73-09ABA824024E}" srcOrd="0" destOrd="0" presId="urn:microsoft.com/office/officeart/2008/layout/HorizontalMultiLevelHierarchy"/>
    <dgm:cxn modelId="{C4286251-333E-46EE-AAF5-2DC1EBD53D66}" type="presParOf" srcId="{A4DD1ABD-0755-4232-8FB9-36B35AF519D6}" destId="{75BDA4BB-C6F5-44F6-A26F-6E8A5D193FB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582C1-B00A-41FA-A46C-B7E87E2915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27B0BF-8C89-476B-95A2-16E1DE722E10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ru-RU" dirty="0">
              <a:solidFill>
                <a:schemeClr val="tx1"/>
              </a:solidFill>
            </a:rPr>
            <a:t>В рамках одного учреждения</a:t>
          </a:r>
        </a:p>
      </dgm:t>
    </dgm:pt>
    <dgm:pt modelId="{B9861DB9-EA82-4B34-BB3B-29A56A351666}" type="parTrans" cxnId="{A1AD03C4-1930-4CC5-B51A-2399B75D2EC8}">
      <dgm:prSet/>
      <dgm:spPr/>
      <dgm:t>
        <a:bodyPr/>
        <a:lstStyle/>
        <a:p>
          <a:endParaRPr lang="ru-RU"/>
        </a:p>
      </dgm:t>
    </dgm:pt>
    <dgm:pt modelId="{058DE4A0-3B90-471C-9C5D-AA122CF87338}" type="sibTrans" cxnId="{A1AD03C4-1930-4CC5-B51A-2399B75D2EC8}">
      <dgm:prSet/>
      <dgm:spPr/>
      <dgm:t>
        <a:bodyPr/>
        <a:lstStyle/>
        <a:p>
          <a:endParaRPr lang="ru-RU"/>
        </a:p>
      </dgm:t>
    </dgm:pt>
    <dgm:pt modelId="{499945D6-FAAD-4DC5-B240-BC1F591A94BA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>
              <a:solidFill>
                <a:schemeClr val="tx1"/>
              </a:solidFill>
            </a:rPr>
            <a:t>Проверка правильности ведения учета</a:t>
          </a:r>
        </a:p>
      </dgm:t>
    </dgm:pt>
    <dgm:pt modelId="{73A1F9A7-2EFF-4458-A459-FBAC17B227EF}" type="parTrans" cxnId="{49306B20-711B-4964-B2C7-CFCFD27618FE}">
      <dgm:prSet/>
      <dgm:spPr/>
      <dgm:t>
        <a:bodyPr/>
        <a:lstStyle/>
        <a:p>
          <a:endParaRPr lang="ru-RU"/>
        </a:p>
      </dgm:t>
    </dgm:pt>
    <dgm:pt modelId="{DBAE4E8E-A1B7-4D87-857B-7A30263A660E}" type="sibTrans" cxnId="{49306B20-711B-4964-B2C7-CFCFD27618FE}">
      <dgm:prSet/>
      <dgm:spPr/>
      <dgm:t>
        <a:bodyPr/>
        <a:lstStyle/>
        <a:p>
          <a:endParaRPr lang="ru-RU"/>
        </a:p>
      </dgm:t>
    </dgm:pt>
    <dgm:pt modelId="{45B473D4-2876-4847-9DE2-0547E76147EA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>
              <a:solidFill>
                <a:schemeClr val="tx1"/>
              </a:solidFill>
            </a:rPr>
            <a:t>Ведение документов ВФК</a:t>
          </a:r>
        </a:p>
      </dgm:t>
    </dgm:pt>
    <dgm:pt modelId="{56DB543C-DAC0-442D-94D8-E144373757A8}" type="parTrans" cxnId="{71531569-BBC8-47C7-ABE2-BCE0A206CCB1}">
      <dgm:prSet/>
      <dgm:spPr/>
      <dgm:t>
        <a:bodyPr/>
        <a:lstStyle/>
        <a:p>
          <a:endParaRPr lang="ru-RU"/>
        </a:p>
      </dgm:t>
    </dgm:pt>
    <dgm:pt modelId="{E3070BCA-D53F-4C5B-B489-1F2C54819DA0}" type="sibTrans" cxnId="{71531569-BBC8-47C7-ABE2-BCE0A206CCB1}">
      <dgm:prSet/>
      <dgm:spPr/>
      <dgm:t>
        <a:bodyPr/>
        <a:lstStyle/>
        <a:p>
          <a:endParaRPr lang="ru-RU"/>
        </a:p>
      </dgm:t>
    </dgm:pt>
    <dgm:pt modelId="{995A0F11-DDF8-41BF-B945-0FBEBD30E6B5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ru-RU" dirty="0">
              <a:solidFill>
                <a:schemeClr val="tx1"/>
              </a:solidFill>
            </a:rPr>
            <a:t>ГРБС, организация с подведомственными учреждениями (филиалами)</a:t>
          </a:r>
        </a:p>
      </dgm:t>
    </dgm:pt>
    <dgm:pt modelId="{B8A284C8-3166-475E-9C8C-C8BC0F65872F}" type="parTrans" cxnId="{850C85DF-EAA4-4C39-AF2A-1D62ECE379EF}">
      <dgm:prSet/>
      <dgm:spPr/>
      <dgm:t>
        <a:bodyPr/>
        <a:lstStyle/>
        <a:p>
          <a:endParaRPr lang="ru-RU"/>
        </a:p>
      </dgm:t>
    </dgm:pt>
    <dgm:pt modelId="{C681F3BF-4AE6-46AC-9809-EC0B2B941439}" type="sibTrans" cxnId="{850C85DF-EAA4-4C39-AF2A-1D62ECE379EF}">
      <dgm:prSet/>
      <dgm:spPr/>
      <dgm:t>
        <a:bodyPr/>
        <a:lstStyle/>
        <a:p>
          <a:endParaRPr lang="ru-RU"/>
        </a:p>
      </dgm:t>
    </dgm:pt>
    <dgm:pt modelId="{1F7C1C14-0CCA-4B6E-85F7-CC4B8EFD05E4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>
              <a:solidFill>
                <a:schemeClr val="tx1"/>
              </a:solidFill>
            </a:rPr>
            <a:t>Проверка правильности ведения учета в центральном аппарате/головном учреждении</a:t>
          </a:r>
        </a:p>
      </dgm:t>
    </dgm:pt>
    <dgm:pt modelId="{4A7898B1-82E6-433E-AB10-0BCCB36D2019}" type="parTrans" cxnId="{55BC607A-9BC9-44C9-819D-8222593413F0}">
      <dgm:prSet/>
      <dgm:spPr/>
      <dgm:t>
        <a:bodyPr/>
        <a:lstStyle/>
        <a:p>
          <a:endParaRPr lang="ru-RU"/>
        </a:p>
      </dgm:t>
    </dgm:pt>
    <dgm:pt modelId="{905685EF-D5C0-40F6-B0AD-3094DF3846D9}" type="sibTrans" cxnId="{55BC607A-9BC9-44C9-819D-8222593413F0}">
      <dgm:prSet/>
      <dgm:spPr/>
      <dgm:t>
        <a:bodyPr/>
        <a:lstStyle/>
        <a:p>
          <a:endParaRPr lang="ru-RU"/>
        </a:p>
      </dgm:t>
    </dgm:pt>
    <dgm:pt modelId="{6B3EB7F8-FA4D-46DE-810C-5EDA492224F0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>
              <a:solidFill>
                <a:schemeClr val="tx1"/>
              </a:solidFill>
            </a:rPr>
            <a:t>Ведение документов ВФК</a:t>
          </a:r>
        </a:p>
      </dgm:t>
    </dgm:pt>
    <dgm:pt modelId="{4AC56377-75A6-41CF-9D12-9F12E599A578}" type="parTrans" cxnId="{0A3441EE-CA38-41B1-9AC7-4466868019BB}">
      <dgm:prSet/>
      <dgm:spPr/>
      <dgm:t>
        <a:bodyPr/>
        <a:lstStyle/>
        <a:p>
          <a:endParaRPr lang="ru-RU"/>
        </a:p>
      </dgm:t>
    </dgm:pt>
    <dgm:pt modelId="{C620B3EA-E14B-4540-9594-05102D738FB3}" type="sibTrans" cxnId="{0A3441EE-CA38-41B1-9AC7-4466868019BB}">
      <dgm:prSet/>
      <dgm:spPr/>
      <dgm:t>
        <a:bodyPr/>
        <a:lstStyle/>
        <a:p>
          <a:endParaRPr lang="ru-RU"/>
        </a:p>
      </dgm:t>
    </dgm:pt>
    <dgm:pt modelId="{65CBDDCF-E5A3-448E-ACE7-D189B62870E0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ru-RU" dirty="0">
              <a:solidFill>
                <a:schemeClr val="tx1"/>
              </a:solidFill>
            </a:rPr>
            <a:t>Автоматизированный мониторинг для контроля правильности ведения учета в подведомственных учрежедниях/филиалах</a:t>
          </a:r>
        </a:p>
      </dgm:t>
    </dgm:pt>
    <dgm:pt modelId="{4B061366-4B15-45ED-88AC-92C7A3B06016}" type="parTrans" cxnId="{8821B156-5317-452C-99FB-CE4C06572049}">
      <dgm:prSet/>
      <dgm:spPr/>
      <dgm:t>
        <a:bodyPr/>
        <a:lstStyle/>
        <a:p>
          <a:endParaRPr lang="ru-RU"/>
        </a:p>
      </dgm:t>
    </dgm:pt>
    <dgm:pt modelId="{33573156-618A-4A47-84D5-4EBFDE0CFD0D}" type="sibTrans" cxnId="{8821B156-5317-452C-99FB-CE4C06572049}">
      <dgm:prSet/>
      <dgm:spPr/>
      <dgm:t>
        <a:bodyPr/>
        <a:lstStyle/>
        <a:p>
          <a:endParaRPr lang="ru-RU"/>
        </a:p>
      </dgm:t>
    </dgm:pt>
    <dgm:pt modelId="{22466404-7E95-440A-A0F9-33EECFEC757A}" type="pres">
      <dgm:prSet presAssocID="{5D5582C1-B00A-41FA-A46C-B7E87E291597}" presName="linear" presStyleCnt="0">
        <dgm:presLayoutVars>
          <dgm:dir/>
          <dgm:resizeHandles val="exact"/>
        </dgm:presLayoutVars>
      </dgm:prSet>
      <dgm:spPr/>
    </dgm:pt>
    <dgm:pt modelId="{B943579E-8818-4576-9BB9-59AFA52E3AB4}" type="pres">
      <dgm:prSet presAssocID="{F927B0BF-8C89-476B-95A2-16E1DE722E10}" presName="comp" presStyleCnt="0"/>
      <dgm:spPr/>
    </dgm:pt>
    <dgm:pt modelId="{2F79A7B9-98CE-48E4-98EA-C70E573CEC5F}" type="pres">
      <dgm:prSet presAssocID="{F927B0BF-8C89-476B-95A2-16E1DE722E10}" presName="box" presStyleLbl="node1" presStyleIdx="0" presStyleCnt="2"/>
      <dgm:spPr/>
    </dgm:pt>
    <dgm:pt modelId="{AC1F47CF-A8E8-4640-BE0A-E075D9BE1B30}" type="pres">
      <dgm:prSet presAssocID="{F927B0BF-8C89-476B-95A2-16E1DE722E10}" presName="img" presStyleLbl="fgImgPlace1" presStyleIdx="0" presStyleCnt="2"/>
      <dgm:spPr>
        <a:blipFill dpi="0" rotWithShape="1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7000" r="-7000"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Дом"/>
        </a:ext>
      </dgm:extLst>
    </dgm:pt>
    <dgm:pt modelId="{FB95E4AA-DB71-4FDB-A049-235FAA05144D}" type="pres">
      <dgm:prSet presAssocID="{F927B0BF-8C89-476B-95A2-16E1DE722E10}" presName="text" presStyleLbl="node1" presStyleIdx="0" presStyleCnt="2">
        <dgm:presLayoutVars>
          <dgm:bulletEnabled val="1"/>
        </dgm:presLayoutVars>
      </dgm:prSet>
      <dgm:spPr/>
    </dgm:pt>
    <dgm:pt modelId="{C89DEA5A-F12A-4142-934B-7EC06C7282DB}" type="pres">
      <dgm:prSet presAssocID="{058DE4A0-3B90-471C-9C5D-AA122CF87338}" presName="spacer" presStyleCnt="0"/>
      <dgm:spPr/>
    </dgm:pt>
    <dgm:pt modelId="{E1BCC5AF-FCE0-4382-A626-20C90DF572AD}" type="pres">
      <dgm:prSet presAssocID="{995A0F11-DDF8-41BF-B945-0FBEBD30E6B5}" presName="comp" presStyleCnt="0"/>
      <dgm:spPr/>
    </dgm:pt>
    <dgm:pt modelId="{D66FF27D-641D-4D9C-BBE9-99229B0294CC}" type="pres">
      <dgm:prSet presAssocID="{995A0F11-DDF8-41BF-B945-0FBEBD30E6B5}" presName="box" presStyleLbl="node1" presStyleIdx="1" presStyleCnt="2"/>
      <dgm:spPr/>
    </dgm:pt>
    <dgm:pt modelId="{DD5CCE1F-BDF3-4F89-9AF9-65DFE2AE5F05}" type="pres">
      <dgm:prSet presAssocID="{995A0F11-DDF8-41BF-B945-0FBEBD30E6B5}" presName="img" presStyleLbl="fgImgPlace1" presStyleIdx="1" presStyleCnt="2"/>
      <dgm:spPr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Иерархия"/>
        </a:ext>
      </dgm:extLst>
    </dgm:pt>
    <dgm:pt modelId="{21D90AF3-4861-407A-BC87-16D158914AAD}" type="pres">
      <dgm:prSet presAssocID="{995A0F11-DDF8-41BF-B945-0FBEBD30E6B5}" presName="text" presStyleLbl="node1" presStyleIdx="1" presStyleCnt="2">
        <dgm:presLayoutVars>
          <dgm:bulletEnabled val="1"/>
        </dgm:presLayoutVars>
      </dgm:prSet>
      <dgm:spPr/>
    </dgm:pt>
  </dgm:ptLst>
  <dgm:cxnLst>
    <dgm:cxn modelId="{9E4D2809-EBC3-4B56-B7B5-6469CA6DEE26}" type="presOf" srcId="{45B473D4-2876-4847-9DE2-0547E76147EA}" destId="{2F79A7B9-98CE-48E4-98EA-C70E573CEC5F}" srcOrd="0" destOrd="2" presId="urn:microsoft.com/office/officeart/2005/8/layout/vList4"/>
    <dgm:cxn modelId="{F9A5C710-B032-4F2A-B468-C4A959ED71CA}" type="presOf" srcId="{499945D6-FAAD-4DC5-B240-BC1F591A94BA}" destId="{FB95E4AA-DB71-4FDB-A049-235FAA05144D}" srcOrd="1" destOrd="1" presId="urn:microsoft.com/office/officeart/2005/8/layout/vList4"/>
    <dgm:cxn modelId="{29F8E213-2395-4319-8ACC-D60DBA640E65}" type="presOf" srcId="{1F7C1C14-0CCA-4B6E-85F7-CC4B8EFD05E4}" destId="{21D90AF3-4861-407A-BC87-16D158914AAD}" srcOrd="1" destOrd="1" presId="urn:microsoft.com/office/officeart/2005/8/layout/vList4"/>
    <dgm:cxn modelId="{FBF2C014-099C-4038-B6BE-3CE8D5872BFD}" type="presOf" srcId="{65CBDDCF-E5A3-448E-ACE7-D189B62870E0}" destId="{D66FF27D-641D-4D9C-BBE9-99229B0294CC}" srcOrd="0" destOrd="3" presId="urn:microsoft.com/office/officeart/2005/8/layout/vList4"/>
    <dgm:cxn modelId="{A427211C-C6DD-4E61-AACF-172FA4EDE6ED}" type="presOf" srcId="{65CBDDCF-E5A3-448E-ACE7-D189B62870E0}" destId="{21D90AF3-4861-407A-BC87-16D158914AAD}" srcOrd="1" destOrd="3" presId="urn:microsoft.com/office/officeart/2005/8/layout/vList4"/>
    <dgm:cxn modelId="{49306B20-711B-4964-B2C7-CFCFD27618FE}" srcId="{F927B0BF-8C89-476B-95A2-16E1DE722E10}" destId="{499945D6-FAAD-4DC5-B240-BC1F591A94BA}" srcOrd="0" destOrd="0" parTransId="{73A1F9A7-2EFF-4458-A459-FBAC17B227EF}" sibTransId="{DBAE4E8E-A1B7-4D87-857B-7A30263A660E}"/>
    <dgm:cxn modelId="{4DE14430-91E0-4DA5-924E-449E1B713C30}" type="presOf" srcId="{5D5582C1-B00A-41FA-A46C-B7E87E291597}" destId="{22466404-7E95-440A-A0F9-33EECFEC757A}" srcOrd="0" destOrd="0" presId="urn:microsoft.com/office/officeart/2005/8/layout/vList4"/>
    <dgm:cxn modelId="{AD02EC33-31BD-408D-97E0-3C99786B68CF}" type="presOf" srcId="{499945D6-FAAD-4DC5-B240-BC1F591A94BA}" destId="{2F79A7B9-98CE-48E4-98EA-C70E573CEC5F}" srcOrd="0" destOrd="1" presId="urn:microsoft.com/office/officeart/2005/8/layout/vList4"/>
    <dgm:cxn modelId="{71531569-BBC8-47C7-ABE2-BCE0A206CCB1}" srcId="{F927B0BF-8C89-476B-95A2-16E1DE722E10}" destId="{45B473D4-2876-4847-9DE2-0547E76147EA}" srcOrd="1" destOrd="0" parTransId="{56DB543C-DAC0-442D-94D8-E144373757A8}" sibTransId="{E3070BCA-D53F-4C5B-B489-1F2C54819DA0}"/>
    <dgm:cxn modelId="{40C18574-A6A0-4644-B89B-141D70670DEC}" type="presOf" srcId="{1F7C1C14-0CCA-4B6E-85F7-CC4B8EFD05E4}" destId="{D66FF27D-641D-4D9C-BBE9-99229B0294CC}" srcOrd="0" destOrd="1" presId="urn:microsoft.com/office/officeart/2005/8/layout/vList4"/>
    <dgm:cxn modelId="{8821B156-5317-452C-99FB-CE4C06572049}" srcId="{995A0F11-DDF8-41BF-B945-0FBEBD30E6B5}" destId="{65CBDDCF-E5A3-448E-ACE7-D189B62870E0}" srcOrd="2" destOrd="0" parTransId="{4B061366-4B15-45ED-88AC-92C7A3B06016}" sibTransId="{33573156-618A-4A47-84D5-4EBFDE0CFD0D}"/>
    <dgm:cxn modelId="{55BC607A-9BC9-44C9-819D-8222593413F0}" srcId="{995A0F11-DDF8-41BF-B945-0FBEBD30E6B5}" destId="{1F7C1C14-0CCA-4B6E-85F7-CC4B8EFD05E4}" srcOrd="0" destOrd="0" parTransId="{4A7898B1-82E6-433E-AB10-0BCCB36D2019}" sibTransId="{905685EF-D5C0-40F6-B0AD-3094DF3846D9}"/>
    <dgm:cxn modelId="{837E6D8D-5027-4532-BAE9-98C775B673AD}" type="presOf" srcId="{995A0F11-DDF8-41BF-B945-0FBEBD30E6B5}" destId="{21D90AF3-4861-407A-BC87-16D158914AAD}" srcOrd="1" destOrd="0" presId="urn:microsoft.com/office/officeart/2005/8/layout/vList4"/>
    <dgm:cxn modelId="{B265D992-0384-4561-8B1F-81266A1A468B}" type="presOf" srcId="{F927B0BF-8C89-476B-95A2-16E1DE722E10}" destId="{2F79A7B9-98CE-48E4-98EA-C70E573CEC5F}" srcOrd="0" destOrd="0" presId="urn:microsoft.com/office/officeart/2005/8/layout/vList4"/>
    <dgm:cxn modelId="{B925B195-B402-4563-9810-61096212C80C}" type="presOf" srcId="{995A0F11-DDF8-41BF-B945-0FBEBD30E6B5}" destId="{D66FF27D-641D-4D9C-BBE9-99229B0294CC}" srcOrd="0" destOrd="0" presId="urn:microsoft.com/office/officeart/2005/8/layout/vList4"/>
    <dgm:cxn modelId="{EEC9F49F-CCC6-4F24-9A7F-3E1D78D9F792}" type="presOf" srcId="{6B3EB7F8-FA4D-46DE-810C-5EDA492224F0}" destId="{D66FF27D-641D-4D9C-BBE9-99229B0294CC}" srcOrd="0" destOrd="2" presId="urn:microsoft.com/office/officeart/2005/8/layout/vList4"/>
    <dgm:cxn modelId="{806057A8-B73D-4AA4-8A45-BCF30ADCFBB6}" type="presOf" srcId="{6B3EB7F8-FA4D-46DE-810C-5EDA492224F0}" destId="{21D90AF3-4861-407A-BC87-16D158914AAD}" srcOrd="1" destOrd="2" presId="urn:microsoft.com/office/officeart/2005/8/layout/vList4"/>
    <dgm:cxn modelId="{A1AD03C4-1930-4CC5-B51A-2399B75D2EC8}" srcId="{5D5582C1-B00A-41FA-A46C-B7E87E291597}" destId="{F927B0BF-8C89-476B-95A2-16E1DE722E10}" srcOrd="0" destOrd="0" parTransId="{B9861DB9-EA82-4B34-BB3B-29A56A351666}" sibTransId="{058DE4A0-3B90-471C-9C5D-AA122CF87338}"/>
    <dgm:cxn modelId="{9C5246D7-C720-4F73-B62A-C6FA2CD26BA3}" type="presOf" srcId="{F927B0BF-8C89-476B-95A2-16E1DE722E10}" destId="{FB95E4AA-DB71-4FDB-A049-235FAA05144D}" srcOrd="1" destOrd="0" presId="urn:microsoft.com/office/officeart/2005/8/layout/vList4"/>
    <dgm:cxn modelId="{711D3CDA-4384-4D8E-BC3B-DE199B9D72F2}" type="presOf" srcId="{45B473D4-2876-4847-9DE2-0547E76147EA}" destId="{FB95E4AA-DB71-4FDB-A049-235FAA05144D}" srcOrd="1" destOrd="2" presId="urn:microsoft.com/office/officeart/2005/8/layout/vList4"/>
    <dgm:cxn modelId="{850C85DF-EAA4-4C39-AF2A-1D62ECE379EF}" srcId="{5D5582C1-B00A-41FA-A46C-B7E87E291597}" destId="{995A0F11-DDF8-41BF-B945-0FBEBD30E6B5}" srcOrd="1" destOrd="0" parTransId="{B8A284C8-3166-475E-9C8C-C8BC0F65872F}" sibTransId="{C681F3BF-4AE6-46AC-9809-EC0B2B941439}"/>
    <dgm:cxn modelId="{0A3441EE-CA38-41B1-9AC7-4466868019BB}" srcId="{995A0F11-DDF8-41BF-B945-0FBEBD30E6B5}" destId="{6B3EB7F8-FA4D-46DE-810C-5EDA492224F0}" srcOrd="1" destOrd="0" parTransId="{4AC56377-75A6-41CF-9D12-9F12E599A578}" sibTransId="{C620B3EA-E14B-4540-9594-05102D738FB3}"/>
    <dgm:cxn modelId="{E2AE6490-4A4A-4FEB-BAFB-14925DEB790F}" type="presParOf" srcId="{22466404-7E95-440A-A0F9-33EECFEC757A}" destId="{B943579E-8818-4576-9BB9-59AFA52E3AB4}" srcOrd="0" destOrd="0" presId="urn:microsoft.com/office/officeart/2005/8/layout/vList4"/>
    <dgm:cxn modelId="{41C1B02D-CE9A-4D6E-AFD9-0F104BF5D73C}" type="presParOf" srcId="{B943579E-8818-4576-9BB9-59AFA52E3AB4}" destId="{2F79A7B9-98CE-48E4-98EA-C70E573CEC5F}" srcOrd="0" destOrd="0" presId="urn:microsoft.com/office/officeart/2005/8/layout/vList4"/>
    <dgm:cxn modelId="{102E8F39-ECFA-4C51-BEAE-55DFFA773FCB}" type="presParOf" srcId="{B943579E-8818-4576-9BB9-59AFA52E3AB4}" destId="{AC1F47CF-A8E8-4640-BE0A-E075D9BE1B30}" srcOrd="1" destOrd="0" presId="urn:microsoft.com/office/officeart/2005/8/layout/vList4"/>
    <dgm:cxn modelId="{A5C5526B-1916-431D-A2CD-5154E7AEA3BD}" type="presParOf" srcId="{B943579E-8818-4576-9BB9-59AFA52E3AB4}" destId="{FB95E4AA-DB71-4FDB-A049-235FAA05144D}" srcOrd="2" destOrd="0" presId="urn:microsoft.com/office/officeart/2005/8/layout/vList4"/>
    <dgm:cxn modelId="{55B67FE0-71DF-4550-9650-2347298712C1}" type="presParOf" srcId="{22466404-7E95-440A-A0F9-33EECFEC757A}" destId="{C89DEA5A-F12A-4142-934B-7EC06C7282DB}" srcOrd="1" destOrd="0" presId="urn:microsoft.com/office/officeart/2005/8/layout/vList4"/>
    <dgm:cxn modelId="{75734D51-DADC-4532-9F99-7F6B4C06781A}" type="presParOf" srcId="{22466404-7E95-440A-A0F9-33EECFEC757A}" destId="{E1BCC5AF-FCE0-4382-A626-20C90DF572AD}" srcOrd="2" destOrd="0" presId="urn:microsoft.com/office/officeart/2005/8/layout/vList4"/>
    <dgm:cxn modelId="{9520E240-A205-4E8C-A195-F758DC0AE672}" type="presParOf" srcId="{E1BCC5AF-FCE0-4382-A626-20C90DF572AD}" destId="{D66FF27D-641D-4D9C-BBE9-99229B0294CC}" srcOrd="0" destOrd="0" presId="urn:microsoft.com/office/officeart/2005/8/layout/vList4"/>
    <dgm:cxn modelId="{9B5F93C1-6943-4469-A862-BE003D0D1246}" type="presParOf" srcId="{E1BCC5AF-FCE0-4382-A626-20C90DF572AD}" destId="{DD5CCE1F-BDF3-4F89-9AF9-65DFE2AE5F05}" srcOrd="1" destOrd="0" presId="urn:microsoft.com/office/officeart/2005/8/layout/vList4"/>
    <dgm:cxn modelId="{60E4D214-E1DF-4302-AD84-07012BBAAFD4}" type="presParOf" srcId="{E1BCC5AF-FCE0-4382-A626-20C90DF572AD}" destId="{21D90AF3-4861-407A-BC87-16D158914A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3C3EF8-F9E7-465E-8E39-7100C19F6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7EF796-9C88-460A-9CC3-99887EB325DC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расходов</a:t>
          </a:r>
        </a:p>
      </dgm:t>
    </dgm:pt>
    <dgm:pt modelId="{8B7A77F0-7301-405D-AB7F-32F57BDCF71D}" type="parTrans" cxnId="{A1847314-34CB-41A2-B7D7-7A7ED2409A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724FA-C9C3-45D4-8535-856FDEBF4ED6}" type="sibTrans" cxnId="{A1847314-34CB-41A2-B7D7-7A7ED2409A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45028-5B99-427B-BFB2-61DE3A145B46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движения наличных денежных средств</a:t>
          </a:r>
        </a:p>
      </dgm:t>
    </dgm:pt>
    <dgm:pt modelId="{476A879C-DEC9-4243-A76D-B252F1DD7155}" type="parTrans" cxnId="{30C23DB3-2A9C-46CF-A731-4A862F3DC16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BBE7F-B415-4B1E-ACBF-93452AE96A98}" type="sibTrans" cxnId="{30C23DB3-2A9C-46CF-A731-4A862F3DC16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CE5658-391A-488C-9B60-0B0DB4930E24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нефинансовых активов</a:t>
          </a:r>
        </a:p>
      </dgm:t>
    </dgm:pt>
    <dgm:pt modelId="{741B6E02-4C34-446E-BD38-9BB8BC306C4A}" type="parTrans" cxnId="{10517444-45ED-4529-A127-B827C885CC4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4D7BD0-9771-43EC-A50A-F1F225CD048E}" type="sibTrans" cxnId="{10517444-45ED-4529-A127-B827C885CC4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B5841-F656-4F78-9E84-01C78CBB86D1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Проверка соответствия кассовых расходов начисленным и выявление отклонений в разрезе КБК и КОСГУ.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D747A-987B-4B96-8011-2EF61D24AB80}" type="parTrans" cxnId="{A760E7EF-E9FF-43A6-8549-31B41D4E00D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46099-3CFF-4F33-8D03-A646622C0878}" type="sibTrans" cxnId="{A760E7EF-E9FF-43A6-8549-31B41D4E00D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F18DC-6FB7-476A-AAC7-9F7C6E9790C4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Проверка операций с наличными денежными средствами (счета 210</a:t>
          </a:r>
          <a:r>
            <a: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03 и 201</a:t>
          </a:r>
          <a:r>
            <a: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34) за каждый день проверяемого периода в разрезе КБК и КОСГУ с целью выявления отсутствия отрицательных показателей.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8548A-8859-46EC-BEE9-F53FB355FF98}" type="parTrans" cxnId="{40CAD461-2EEE-4A5A-89F2-C5D97DA0C82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AD57F-761E-4EA8-9A29-D5E2861C597A}" type="sibTrans" cxnId="{40CAD461-2EEE-4A5A-89F2-C5D97DA0C82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A041D-E5E7-4457-9AA1-90542D682A08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наличия: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659BE2-D8EE-4B64-B27D-1D352CA64FB4}" type="parTrans" cxnId="{84DA9F3C-6166-4BCA-A17D-EC675C1E8B1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FE78A-F132-43FF-9440-2735BAEACF5B}" type="sibTrans" cxnId="{84DA9F3C-6166-4BCA-A17D-EC675C1E8B1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0BA5C1-7C58-4614-ABD2-84096CE1DB40}">
      <dgm:prSet custT="1"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Наличие в теханализе - НЕТ. Позволяет найти ошибки, которые проверяющие органы трактуют как нецелевое использование средств.</a:t>
          </a:r>
        </a:p>
      </dgm:t>
    </dgm:pt>
    <dgm:pt modelId="{C03A37A5-DD91-4426-B84A-0FF264E9A51B}" type="parTrans" cxnId="{CF32361C-AAB8-4F13-BFE1-C948EEC17FD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10F55-D988-4421-BB8B-F3C37B595B2C}" type="sibTrans" cxnId="{CF32361C-AAB8-4F13-BFE1-C948EEC17FD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10970-0D83-4671-AA33-D9BA09E99D42}">
      <dgm:prSet custT="1"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Наличие в теханализе – есть. Для счета 210.03 в 1С:БГУ берутся данные за период и в разрезе КОСГУ, в 1С-Финконтроль8 – в разрезе дней, КБК/КОСГУ.</a:t>
          </a:r>
        </a:p>
      </dgm:t>
    </dgm:pt>
    <dgm:pt modelId="{A14C83E4-E187-4312-B54F-913826ADBB9B}" type="parTrans" cxnId="{44B17AF5-AE3A-4E92-9380-7CBAA18FEC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D6A04-58D4-48F9-AC38-2FE6703E1B3D}" type="sibTrans" cxnId="{44B17AF5-AE3A-4E92-9380-7CBAA18FECC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30DEF-5FDB-4B4A-8359-1EE4FEB47589}">
      <dgm:prSet custT="1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отрицательных суммовых и количественных остатков,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CF705-EA30-439F-9243-DB8D793CDB0A}" type="parTrans" cxnId="{5302CDEB-ED4B-47A8-AAB6-4406CC454A6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47904-D82B-4D55-AC2F-FF8DC628DEBC}" type="sibTrans" cxnId="{5302CDEB-ED4B-47A8-AAB6-4406CC454A6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BA7D8-E45C-4220-A2F4-DCC6F9BAE914}">
      <dgm:prSet custT="1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отражения объекта НФА на разных субсчетах,</a:t>
          </a:r>
        </a:p>
      </dgm:t>
    </dgm:pt>
    <dgm:pt modelId="{E7458C15-15FA-4974-8531-5C9469072FFE}" type="parTrans" cxnId="{955BC962-A495-40CD-9159-7A21B5EB4C3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6DF50-DBA4-40AF-915A-FBB96EB08600}" type="sibTrans" cxnId="{955BC962-A495-40CD-9159-7A21B5EB4C3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814A7F-E6E1-4575-8A0E-D3C33F13FC5E}">
      <dgm:prSet custT="1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превышения сумм накопленных амортизационных отчислений над балансовой стоимостью.</a:t>
          </a:r>
        </a:p>
      </dgm:t>
    </dgm:pt>
    <dgm:pt modelId="{0119153E-6922-446B-A294-6F26F58CAFBD}" type="parTrans" cxnId="{245C7BFD-91D2-4FD5-8096-3256606A276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07E91E-63E9-4851-9BF6-88E222489003}" type="sibTrans" cxnId="{245C7BFD-91D2-4FD5-8096-3256606A276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A1FD9-9AA9-456D-BAE2-FFCD225DDABC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особо ценного имущества (для бюджетных и автономных учреждений</a:t>
          </a:r>
          <a:r>
            <a: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КФО 4).</a:t>
          </a:r>
        </a:p>
      </dgm:t>
    </dgm:pt>
    <dgm:pt modelId="{2BED6E14-B80C-4376-8817-54B79060D28A}" type="parTrans" cxnId="{9A9005E9-463C-44BF-8DF6-D4364ECC819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13C09E-69DF-476C-91B9-8BCD31D105A3}" type="sibTrans" cxnId="{9A9005E9-463C-44BF-8DF6-D4364ECC819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13B6F8-A01F-44DE-820A-5061B53C19E9}">
      <dgm:prSet custT="1"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Наличие в теханализе – есть. Программа «1С–Финконтроль 8» осуществляет проверку только в разрезе объектов нефинансовых активов (без учета аналитики по материально-ответственным лицам). Таким образом, выделяются только те ошибки, которые приводят к ошибкам в показателях форм бюджетной отчетности. </a:t>
          </a:r>
        </a:p>
      </dgm:t>
    </dgm:pt>
    <dgm:pt modelId="{16347260-0972-43C8-B61F-0DE3EC8C9490}" type="parTrans" cxnId="{1A7E680D-0862-439C-B83E-D8ADDE1D457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64C17-8351-41DB-8CF2-DA6657DAE42B}" type="sibTrans" cxnId="{1A7E680D-0862-439C-B83E-D8ADDE1D457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EC8F0-AE19-43B4-872B-0C62180C8309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C4472-5356-45DF-BF31-7B7E9734E996}" type="parTrans" cxnId="{C7F5A3FA-4A21-4A82-87E1-1C9C2019323B}">
      <dgm:prSet/>
      <dgm:spPr/>
      <dgm:t>
        <a:bodyPr/>
        <a:lstStyle/>
        <a:p>
          <a:endParaRPr lang="ru-RU"/>
        </a:p>
      </dgm:t>
    </dgm:pt>
    <dgm:pt modelId="{36F3FC98-3A21-45DF-9B42-86BE64AEF116}" type="sibTrans" cxnId="{C7F5A3FA-4A21-4A82-87E1-1C9C2019323B}">
      <dgm:prSet/>
      <dgm:spPr/>
      <dgm:t>
        <a:bodyPr/>
        <a:lstStyle/>
        <a:p>
          <a:endParaRPr lang="ru-RU"/>
        </a:p>
      </dgm:t>
    </dgm:pt>
    <dgm:pt modelId="{57650684-14B5-4176-829A-53FF4E5DFCCA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30A584-7624-4CD7-A697-9C688EEE8231}" type="parTrans" cxnId="{4E14A070-F239-47C6-A6FF-281D4F6E4ED8}">
      <dgm:prSet/>
      <dgm:spPr/>
      <dgm:t>
        <a:bodyPr/>
        <a:lstStyle/>
        <a:p>
          <a:endParaRPr lang="ru-RU"/>
        </a:p>
      </dgm:t>
    </dgm:pt>
    <dgm:pt modelId="{EED4D861-F316-4615-9958-38FF397F165D}" type="sibTrans" cxnId="{4E14A070-F239-47C6-A6FF-281D4F6E4ED8}">
      <dgm:prSet/>
      <dgm:spPr/>
      <dgm:t>
        <a:bodyPr/>
        <a:lstStyle/>
        <a:p>
          <a:endParaRPr lang="ru-RU"/>
        </a:p>
      </dgm:t>
    </dgm:pt>
    <dgm:pt modelId="{5AC42E2E-14B7-49A1-9B3C-8F4AF044F4D1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kumimoji="0" lang="ru-RU" altLang="ru-RU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BA6D9-C430-4269-A917-4A2AAC3A3BB7}" type="parTrans" cxnId="{43B642A7-24D2-4A32-B479-073CEAD2A4A9}">
      <dgm:prSet/>
      <dgm:spPr/>
      <dgm:t>
        <a:bodyPr/>
        <a:lstStyle/>
        <a:p>
          <a:endParaRPr lang="ru-RU"/>
        </a:p>
      </dgm:t>
    </dgm:pt>
    <dgm:pt modelId="{360DC897-E18D-478A-9F1B-C6125DF791FA}" type="sibTrans" cxnId="{43B642A7-24D2-4A32-B479-073CEAD2A4A9}">
      <dgm:prSet/>
      <dgm:spPr/>
      <dgm:t>
        <a:bodyPr/>
        <a:lstStyle/>
        <a:p>
          <a:endParaRPr lang="ru-RU"/>
        </a:p>
      </dgm:t>
    </dgm:pt>
    <dgm:pt modelId="{B63B45AD-1FDB-41F4-9FCF-118198D7C7C4}" type="pres">
      <dgm:prSet presAssocID="{3F3C3EF8-F9E7-465E-8E39-7100C19F65B7}" presName="linear" presStyleCnt="0">
        <dgm:presLayoutVars>
          <dgm:dir/>
          <dgm:animLvl val="lvl"/>
          <dgm:resizeHandles val="exact"/>
        </dgm:presLayoutVars>
      </dgm:prSet>
      <dgm:spPr/>
    </dgm:pt>
    <dgm:pt modelId="{A0CAC911-3B4D-44D1-A2F6-4BDD9E8653C4}" type="pres">
      <dgm:prSet presAssocID="{517EF796-9C88-460A-9CC3-99887EB325DC}" presName="parentLin" presStyleCnt="0"/>
      <dgm:spPr/>
    </dgm:pt>
    <dgm:pt modelId="{60CAA7A7-8BCB-4D7A-BFFF-E1C8EBE818C6}" type="pres">
      <dgm:prSet presAssocID="{517EF796-9C88-460A-9CC3-99887EB325DC}" presName="parentLeftMargin" presStyleLbl="node1" presStyleIdx="0" presStyleCnt="3"/>
      <dgm:spPr/>
    </dgm:pt>
    <dgm:pt modelId="{4CC1BDC1-AE9B-4AAB-9DAE-AC9F6B07CED9}" type="pres">
      <dgm:prSet presAssocID="{517EF796-9C88-460A-9CC3-99887EB325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834EA9-8749-41E3-B153-4394A9314EEE}" type="pres">
      <dgm:prSet presAssocID="{517EF796-9C88-460A-9CC3-99887EB325DC}" presName="negativeSpace" presStyleCnt="0"/>
      <dgm:spPr/>
    </dgm:pt>
    <dgm:pt modelId="{5C524CEC-1EFA-4CDD-8F58-B150C15AEABE}" type="pres">
      <dgm:prSet presAssocID="{517EF796-9C88-460A-9CC3-99887EB325DC}" presName="childText" presStyleLbl="conFgAcc1" presStyleIdx="0" presStyleCnt="3">
        <dgm:presLayoutVars>
          <dgm:bulletEnabled val="1"/>
        </dgm:presLayoutVars>
      </dgm:prSet>
      <dgm:spPr/>
    </dgm:pt>
    <dgm:pt modelId="{B0786042-2076-4619-AD53-BBE2CC257692}" type="pres">
      <dgm:prSet presAssocID="{AA1724FA-C9C3-45D4-8535-856FDEBF4ED6}" presName="spaceBetweenRectangles" presStyleCnt="0"/>
      <dgm:spPr/>
    </dgm:pt>
    <dgm:pt modelId="{8B9EF411-94DF-4CD6-B269-7858F3773C6A}" type="pres">
      <dgm:prSet presAssocID="{15E45028-5B99-427B-BFB2-61DE3A145B46}" presName="parentLin" presStyleCnt="0"/>
      <dgm:spPr/>
    </dgm:pt>
    <dgm:pt modelId="{B4723DC9-5F40-43F5-84E5-2711A84D40ED}" type="pres">
      <dgm:prSet presAssocID="{15E45028-5B99-427B-BFB2-61DE3A145B46}" presName="parentLeftMargin" presStyleLbl="node1" presStyleIdx="0" presStyleCnt="3"/>
      <dgm:spPr/>
    </dgm:pt>
    <dgm:pt modelId="{2EDD53C6-7733-40A1-B5AB-2E5A042D8885}" type="pres">
      <dgm:prSet presAssocID="{15E45028-5B99-427B-BFB2-61DE3A145B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128AD9-9E72-4925-B295-DE1950B1E9D3}" type="pres">
      <dgm:prSet presAssocID="{15E45028-5B99-427B-BFB2-61DE3A145B46}" presName="negativeSpace" presStyleCnt="0"/>
      <dgm:spPr/>
    </dgm:pt>
    <dgm:pt modelId="{6F06C80D-EB5C-4E40-8D2E-880F98A40C4B}" type="pres">
      <dgm:prSet presAssocID="{15E45028-5B99-427B-BFB2-61DE3A145B46}" presName="childText" presStyleLbl="conFgAcc1" presStyleIdx="1" presStyleCnt="3">
        <dgm:presLayoutVars>
          <dgm:bulletEnabled val="1"/>
        </dgm:presLayoutVars>
      </dgm:prSet>
      <dgm:spPr/>
    </dgm:pt>
    <dgm:pt modelId="{E1FBD201-2F00-4369-9068-634DBAF09D6B}" type="pres">
      <dgm:prSet presAssocID="{057BBE7F-B415-4B1E-ACBF-93452AE96A98}" presName="spaceBetweenRectangles" presStyleCnt="0"/>
      <dgm:spPr/>
    </dgm:pt>
    <dgm:pt modelId="{3B3ECA55-C351-4003-8B9E-470794160A8E}" type="pres">
      <dgm:prSet presAssocID="{8ECE5658-391A-488C-9B60-0B0DB4930E24}" presName="parentLin" presStyleCnt="0"/>
      <dgm:spPr/>
    </dgm:pt>
    <dgm:pt modelId="{5CB62CCC-EBA8-468A-B369-8A55DFBE2265}" type="pres">
      <dgm:prSet presAssocID="{8ECE5658-391A-488C-9B60-0B0DB4930E24}" presName="parentLeftMargin" presStyleLbl="node1" presStyleIdx="1" presStyleCnt="3"/>
      <dgm:spPr/>
    </dgm:pt>
    <dgm:pt modelId="{2E9F9B54-6268-43B2-B027-8F738436005C}" type="pres">
      <dgm:prSet presAssocID="{8ECE5658-391A-488C-9B60-0B0DB4930E2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8F1A3AB-CF1A-4003-8731-4563E3514167}" type="pres">
      <dgm:prSet presAssocID="{8ECE5658-391A-488C-9B60-0B0DB4930E24}" presName="negativeSpace" presStyleCnt="0"/>
      <dgm:spPr/>
    </dgm:pt>
    <dgm:pt modelId="{D948A0FE-DC7E-41B8-A8ED-2029F2D5FE45}" type="pres">
      <dgm:prSet presAssocID="{8ECE5658-391A-488C-9B60-0B0DB4930E2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526006-89DD-4006-816C-17364FD0CB0F}" type="presOf" srcId="{517EF796-9C88-460A-9CC3-99887EB325DC}" destId="{60CAA7A7-8BCB-4D7A-BFFF-E1C8EBE818C6}" srcOrd="0" destOrd="0" presId="urn:microsoft.com/office/officeart/2005/8/layout/list1"/>
    <dgm:cxn modelId="{F10A9B06-9CDB-461A-8AE1-F742C1D1733A}" type="presOf" srcId="{8B5BA7D8-E45C-4220-A2F4-DCC6F9BAE914}" destId="{D948A0FE-DC7E-41B8-A8ED-2029F2D5FE45}" srcOrd="0" destOrd="2" presId="urn:microsoft.com/office/officeart/2005/8/layout/list1"/>
    <dgm:cxn modelId="{A6BE9C06-D2FB-4321-B39B-8AF14C55FAA8}" type="presOf" srcId="{0B9A1FD9-9AA9-456D-BAE2-FFCD225DDABC}" destId="{D948A0FE-DC7E-41B8-A8ED-2029F2D5FE45}" srcOrd="0" destOrd="4" presId="urn:microsoft.com/office/officeart/2005/8/layout/list1"/>
    <dgm:cxn modelId="{1A7E680D-0862-439C-B83E-D8ADDE1D4570}" srcId="{8ECE5658-391A-488C-9B60-0B0DB4930E24}" destId="{5613B6F8-A01F-44DE-820A-5061B53C19E9}" srcOrd="3" destOrd="0" parTransId="{16347260-0972-43C8-B61F-0DE3EC8C9490}" sibTransId="{50A64C17-8351-41DB-8CF2-DA6657DAE42B}"/>
    <dgm:cxn modelId="{A1847314-34CB-41A2-B7D7-7A7ED2409AA4}" srcId="{3F3C3EF8-F9E7-465E-8E39-7100C19F65B7}" destId="{517EF796-9C88-460A-9CC3-99887EB325DC}" srcOrd="0" destOrd="0" parTransId="{8B7A77F0-7301-405D-AB7F-32F57BDCF71D}" sibTransId="{AA1724FA-C9C3-45D4-8535-856FDEBF4ED6}"/>
    <dgm:cxn modelId="{5AC48514-DE12-481E-9755-78F2DBC8CEA6}" type="presOf" srcId="{57650684-14B5-4176-829A-53FF4E5DFCCA}" destId="{6F06C80D-EB5C-4E40-8D2E-880F98A40C4B}" srcOrd="0" destOrd="1" presId="urn:microsoft.com/office/officeart/2005/8/layout/list1"/>
    <dgm:cxn modelId="{CF32361C-AAB8-4F13-BFE1-C948EEC17FD9}" srcId="{517EF796-9C88-460A-9CC3-99887EB325DC}" destId="{660BA5C1-7C58-4614-ABD2-84096CE1DB40}" srcOrd="2" destOrd="0" parTransId="{C03A37A5-DD91-4426-B84A-0FF264E9A51B}" sibTransId="{43C10F55-D988-4421-BB8B-F3C37B595B2C}"/>
    <dgm:cxn modelId="{5FB8F322-F8C1-4F98-BE0C-76C6E10508F0}" type="presOf" srcId="{E0B30DEF-5FDB-4B4A-8359-1EE4FEB47589}" destId="{D948A0FE-DC7E-41B8-A8ED-2029F2D5FE45}" srcOrd="0" destOrd="1" presId="urn:microsoft.com/office/officeart/2005/8/layout/list1"/>
    <dgm:cxn modelId="{24F3FA24-2054-4A65-A5CB-BD99A3EB7363}" type="presOf" srcId="{15E45028-5B99-427B-BFB2-61DE3A145B46}" destId="{2EDD53C6-7733-40A1-B5AB-2E5A042D8885}" srcOrd="1" destOrd="0" presId="urn:microsoft.com/office/officeart/2005/8/layout/list1"/>
    <dgm:cxn modelId="{84DA9F3C-6166-4BCA-A17D-EC675C1E8B1F}" srcId="{8ECE5658-391A-488C-9B60-0B0DB4930E24}" destId="{AE6A041D-E5E7-4457-9AA1-90542D682A08}" srcOrd="0" destOrd="0" parTransId="{30659BE2-D8EE-4B64-B27D-1D352CA64FB4}" sibTransId="{9D8FE78A-F132-43FF-9440-2735BAEACF5B}"/>
    <dgm:cxn modelId="{FE36145F-9526-4CB3-B864-6C4B3C92C56A}" type="presOf" srcId="{3F3C3EF8-F9E7-465E-8E39-7100C19F65B7}" destId="{B63B45AD-1FDB-41F4-9FCF-118198D7C7C4}" srcOrd="0" destOrd="0" presId="urn:microsoft.com/office/officeart/2005/8/layout/list1"/>
    <dgm:cxn modelId="{40CAD461-2EEE-4A5A-89F2-C5D97DA0C827}" srcId="{15E45028-5B99-427B-BFB2-61DE3A145B46}" destId="{D98F18DC-6FB7-476A-AAC7-9F7C6E9790C4}" srcOrd="0" destOrd="0" parTransId="{CD48548A-8859-46EC-BEE9-F53FB355FF98}" sibTransId="{9D0AD57F-761E-4EA8-9A29-D5E2861C597A}"/>
    <dgm:cxn modelId="{955BC962-A495-40CD-9159-7A21B5EB4C3B}" srcId="{AE6A041D-E5E7-4457-9AA1-90542D682A08}" destId="{8B5BA7D8-E45C-4220-A2F4-DCC6F9BAE914}" srcOrd="1" destOrd="0" parTransId="{E7458C15-15FA-4974-8531-5C9469072FFE}" sibTransId="{DB36DF50-DBA4-40AF-915A-FBB96EB08600}"/>
    <dgm:cxn modelId="{10517444-45ED-4529-A127-B827C885CC40}" srcId="{3F3C3EF8-F9E7-465E-8E39-7100C19F65B7}" destId="{8ECE5658-391A-488C-9B60-0B0DB4930E24}" srcOrd="2" destOrd="0" parTransId="{741B6E02-4C34-446E-BD38-9BB8BC306C4A}" sibTransId="{7E4D7BD0-9771-43EC-A50A-F1F225CD048E}"/>
    <dgm:cxn modelId="{0905D144-1FB9-4502-B16E-006EBB95C4C0}" type="presOf" srcId="{D98F18DC-6FB7-476A-AAC7-9F7C6E9790C4}" destId="{6F06C80D-EB5C-4E40-8D2E-880F98A40C4B}" srcOrd="0" destOrd="0" presId="urn:microsoft.com/office/officeart/2005/8/layout/list1"/>
    <dgm:cxn modelId="{55882468-50EA-4398-839F-3D38D5256527}" type="presOf" srcId="{08814A7F-E6E1-4575-8A0E-D3C33F13FC5E}" destId="{D948A0FE-DC7E-41B8-A8ED-2029F2D5FE45}" srcOrd="0" destOrd="3" presId="urn:microsoft.com/office/officeart/2005/8/layout/list1"/>
    <dgm:cxn modelId="{194FDC4F-F55A-416A-81B5-66353B87782B}" type="presOf" srcId="{95210970-0D83-4671-AA33-D9BA09E99D42}" destId="{6F06C80D-EB5C-4E40-8D2E-880F98A40C4B}" srcOrd="0" destOrd="2" presId="urn:microsoft.com/office/officeart/2005/8/layout/list1"/>
    <dgm:cxn modelId="{4E14A070-F239-47C6-A6FF-281D4F6E4ED8}" srcId="{15E45028-5B99-427B-BFB2-61DE3A145B46}" destId="{57650684-14B5-4176-829A-53FF4E5DFCCA}" srcOrd="1" destOrd="0" parTransId="{5730A584-7624-4CD7-A697-9C688EEE8231}" sibTransId="{EED4D861-F316-4615-9958-38FF397F165D}"/>
    <dgm:cxn modelId="{B3E2B477-50D4-4A8E-BAFE-F8D45F886C64}" type="presOf" srcId="{FE4B5841-F656-4F78-9E84-01C78CBB86D1}" destId="{5C524CEC-1EFA-4CDD-8F58-B150C15AEABE}" srcOrd="0" destOrd="0" presId="urn:microsoft.com/office/officeart/2005/8/layout/list1"/>
    <dgm:cxn modelId="{01D33484-3E39-4DBF-BCC6-2352954EF14A}" type="presOf" srcId="{8ECE5658-391A-488C-9B60-0B0DB4930E24}" destId="{2E9F9B54-6268-43B2-B027-8F738436005C}" srcOrd="1" destOrd="0" presId="urn:microsoft.com/office/officeart/2005/8/layout/list1"/>
    <dgm:cxn modelId="{7677638B-EC46-494C-925D-461A0ED9C93C}" type="presOf" srcId="{5613B6F8-A01F-44DE-820A-5061B53C19E9}" destId="{D948A0FE-DC7E-41B8-A8ED-2029F2D5FE45}" srcOrd="0" destOrd="6" presId="urn:microsoft.com/office/officeart/2005/8/layout/list1"/>
    <dgm:cxn modelId="{E36E5491-25EF-40DD-9454-1EDE9B484D62}" type="presOf" srcId="{8ECE5658-391A-488C-9B60-0B0DB4930E24}" destId="{5CB62CCC-EBA8-468A-B369-8A55DFBE2265}" srcOrd="0" destOrd="0" presId="urn:microsoft.com/office/officeart/2005/8/layout/list1"/>
    <dgm:cxn modelId="{5DEE969C-97D8-4CC0-A909-C45221C1B5DA}" type="presOf" srcId="{517EF796-9C88-460A-9CC3-99887EB325DC}" destId="{4CC1BDC1-AE9B-4AAB-9DAE-AC9F6B07CED9}" srcOrd="1" destOrd="0" presId="urn:microsoft.com/office/officeart/2005/8/layout/list1"/>
    <dgm:cxn modelId="{3596CCA5-EF73-4FF9-8280-BDB8FBAFD411}" type="presOf" srcId="{5AC42E2E-14B7-49A1-9B3C-8F4AF044F4D1}" destId="{D948A0FE-DC7E-41B8-A8ED-2029F2D5FE45}" srcOrd="0" destOrd="5" presId="urn:microsoft.com/office/officeart/2005/8/layout/list1"/>
    <dgm:cxn modelId="{43B642A7-24D2-4A32-B479-073CEAD2A4A9}" srcId="{8ECE5658-391A-488C-9B60-0B0DB4930E24}" destId="{5AC42E2E-14B7-49A1-9B3C-8F4AF044F4D1}" srcOrd="2" destOrd="0" parTransId="{20CBA6D9-C430-4269-A917-4A2AAC3A3BB7}" sibTransId="{360DC897-E18D-478A-9F1B-C6125DF791FA}"/>
    <dgm:cxn modelId="{4B10FCA8-44F8-41D2-ACB1-A78A7F17F69A}" type="presOf" srcId="{660BA5C1-7C58-4614-ABD2-84096CE1DB40}" destId="{5C524CEC-1EFA-4CDD-8F58-B150C15AEABE}" srcOrd="0" destOrd="2" presId="urn:microsoft.com/office/officeart/2005/8/layout/list1"/>
    <dgm:cxn modelId="{5209D6B1-2B3A-4B1F-80BE-EDEB8F3216FC}" type="presOf" srcId="{AE6A041D-E5E7-4457-9AA1-90542D682A08}" destId="{D948A0FE-DC7E-41B8-A8ED-2029F2D5FE45}" srcOrd="0" destOrd="0" presId="urn:microsoft.com/office/officeart/2005/8/layout/list1"/>
    <dgm:cxn modelId="{30C23DB3-2A9C-46CF-A731-4A862F3DC16E}" srcId="{3F3C3EF8-F9E7-465E-8E39-7100C19F65B7}" destId="{15E45028-5B99-427B-BFB2-61DE3A145B46}" srcOrd="1" destOrd="0" parTransId="{476A879C-DEC9-4243-A76D-B252F1DD7155}" sibTransId="{057BBE7F-B415-4B1E-ACBF-93452AE96A98}"/>
    <dgm:cxn modelId="{667879D9-5B3C-4CC8-B536-95DA310178D4}" type="presOf" srcId="{5C9EC8F0-AE19-43B4-872B-0C62180C8309}" destId="{5C524CEC-1EFA-4CDD-8F58-B150C15AEABE}" srcOrd="0" destOrd="1" presId="urn:microsoft.com/office/officeart/2005/8/layout/list1"/>
    <dgm:cxn modelId="{9A9005E9-463C-44BF-8DF6-D4364ECC819A}" srcId="{8ECE5658-391A-488C-9B60-0B0DB4930E24}" destId="{0B9A1FD9-9AA9-456D-BAE2-FFCD225DDABC}" srcOrd="1" destOrd="0" parTransId="{2BED6E14-B80C-4376-8817-54B79060D28A}" sibTransId="{5D13C09E-69DF-476C-91B9-8BCD31D105A3}"/>
    <dgm:cxn modelId="{5302CDEB-ED4B-47A8-AAB6-4406CC454A68}" srcId="{AE6A041D-E5E7-4457-9AA1-90542D682A08}" destId="{E0B30DEF-5FDB-4B4A-8359-1EE4FEB47589}" srcOrd="0" destOrd="0" parTransId="{4AACF705-EA30-439F-9243-DB8D793CDB0A}" sibTransId="{24D47904-D82B-4D55-AC2F-FF8DC628DEBC}"/>
    <dgm:cxn modelId="{8E5284EF-064E-4335-8B56-7C0BDFCA8FA7}" type="presOf" srcId="{15E45028-5B99-427B-BFB2-61DE3A145B46}" destId="{B4723DC9-5F40-43F5-84E5-2711A84D40ED}" srcOrd="0" destOrd="0" presId="urn:microsoft.com/office/officeart/2005/8/layout/list1"/>
    <dgm:cxn modelId="{A760E7EF-E9FF-43A6-8549-31B41D4E00D3}" srcId="{517EF796-9C88-460A-9CC3-99887EB325DC}" destId="{FE4B5841-F656-4F78-9E84-01C78CBB86D1}" srcOrd="0" destOrd="0" parTransId="{ADCD747A-987B-4B96-8011-2EF61D24AB80}" sibTransId="{CB646099-3CFF-4F33-8D03-A646622C0878}"/>
    <dgm:cxn modelId="{44B17AF5-AE3A-4E92-9380-7CBAA18FECCD}" srcId="{15E45028-5B99-427B-BFB2-61DE3A145B46}" destId="{95210970-0D83-4671-AA33-D9BA09E99D42}" srcOrd="2" destOrd="0" parTransId="{A14C83E4-E187-4312-B54F-913826ADBB9B}" sibTransId="{5A2D6A04-58D4-48F9-AC38-2FE6703E1B3D}"/>
    <dgm:cxn modelId="{C7F5A3FA-4A21-4A82-87E1-1C9C2019323B}" srcId="{517EF796-9C88-460A-9CC3-99887EB325DC}" destId="{5C9EC8F0-AE19-43B4-872B-0C62180C8309}" srcOrd="1" destOrd="0" parTransId="{9A4C4472-5356-45DF-BF31-7B7E9734E996}" sibTransId="{36F3FC98-3A21-45DF-9B42-86BE64AEF116}"/>
    <dgm:cxn modelId="{245C7BFD-91D2-4FD5-8096-3256606A2760}" srcId="{AE6A041D-E5E7-4457-9AA1-90542D682A08}" destId="{08814A7F-E6E1-4575-8A0E-D3C33F13FC5E}" srcOrd="2" destOrd="0" parTransId="{0119153E-6922-446B-A294-6F26F58CAFBD}" sibTransId="{5B07E91E-63E9-4851-9BF6-88E222489003}"/>
    <dgm:cxn modelId="{43ECE5D5-2B41-4D5B-8158-E921A58B19E4}" type="presParOf" srcId="{B63B45AD-1FDB-41F4-9FCF-118198D7C7C4}" destId="{A0CAC911-3B4D-44D1-A2F6-4BDD9E8653C4}" srcOrd="0" destOrd="0" presId="urn:microsoft.com/office/officeart/2005/8/layout/list1"/>
    <dgm:cxn modelId="{CBB39F23-C264-4038-8D85-901C67ED340D}" type="presParOf" srcId="{A0CAC911-3B4D-44D1-A2F6-4BDD9E8653C4}" destId="{60CAA7A7-8BCB-4D7A-BFFF-E1C8EBE818C6}" srcOrd="0" destOrd="0" presId="urn:microsoft.com/office/officeart/2005/8/layout/list1"/>
    <dgm:cxn modelId="{FBFA1B23-385D-4B32-ADDF-BA4E1D7C0055}" type="presParOf" srcId="{A0CAC911-3B4D-44D1-A2F6-4BDD9E8653C4}" destId="{4CC1BDC1-AE9B-4AAB-9DAE-AC9F6B07CED9}" srcOrd="1" destOrd="0" presId="urn:microsoft.com/office/officeart/2005/8/layout/list1"/>
    <dgm:cxn modelId="{90D48FD5-6448-4B91-800F-FD2AC88FB13A}" type="presParOf" srcId="{B63B45AD-1FDB-41F4-9FCF-118198D7C7C4}" destId="{EC834EA9-8749-41E3-B153-4394A9314EEE}" srcOrd="1" destOrd="0" presId="urn:microsoft.com/office/officeart/2005/8/layout/list1"/>
    <dgm:cxn modelId="{F2388D5D-9BCB-435D-8918-EF392113A280}" type="presParOf" srcId="{B63B45AD-1FDB-41F4-9FCF-118198D7C7C4}" destId="{5C524CEC-1EFA-4CDD-8F58-B150C15AEABE}" srcOrd="2" destOrd="0" presId="urn:microsoft.com/office/officeart/2005/8/layout/list1"/>
    <dgm:cxn modelId="{190B0F1D-50CD-4E8F-8111-F7C81656702D}" type="presParOf" srcId="{B63B45AD-1FDB-41F4-9FCF-118198D7C7C4}" destId="{B0786042-2076-4619-AD53-BBE2CC257692}" srcOrd="3" destOrd="0" presId="urn:microsoft.com/office/officeart/2005/8/layout/list1"/>
    <dgm:cxn modelId="{38DA3975-7866-4281-BB15-007E02784B35}" type="presParOf" srcId="{B63B45AD-1FDB-41F4-9FCF-118198D7C7C4}" destId="{8B9EF411-94DF-4CD6-B269-7858F3773C6A}" srcOrd="4" destOrd="0" presId="urn:microsoft.com/office/officeart/2005/8/layout/list1"/>
    <dgm:cxn modelId="{32725CF4-486E-4F9D-8BA3-B5CE7FEB92DE}" type="presParOf" srcId="{8B9EF411-94DF-4CD6-B269-7858F3773C6A}" destId="{B4723DC9-5F40-43F5-84E5-2711A84D40ED}" srcOrd="0" destOrd="0" presId="urn:microsoft.com/office/officeart/2005/8/layout/list1"/>
    <dgm:cxn modelId="{5A8C719E-0B5C-4E3D-9D90-BDFED95BB21A}" type="presParOf" srcId="{8B9EF411-94DF-4CD6-B269-7858F3773C6A}" destId="{2EDD53C6-7733-40A1-B5AB-2E5A042D8885}" srcOrd="1" destOrd="0" presId="urn:microsoft.com/office/officeart/2005/8/layout/list1"/>
    <dgm:cxn modelId="{1D6F24C1-F657-460A-B0C0-B1D0053FEAC0}" type="presParOf" srcId="{B63B45AD-1FDB-41F4-9FCF-118198D7C7C4}" destId="{61128AD9-9E72-4925-B295-DE1950B1E9D3}" srcOrd="5" destOrd="0" presId="urn:microsoft.com/office/officeart/2005/8/layout/list1"/>
    <dgm:cxn modelId="{C1EA5805-CCC0-451C-9430-236B4117EBDE}" type="presParOf" srcId="{B63B45AD-1FDB-41F4-9FCF-118198D7C7C4}" destId="{6F06C80D-EB5C-4E40-8D2E-880F98A40C4B}" srcOrd="6" destOrd="0" presId="urn:microsoft.com/office/officeart/2005/8/layout/list1"/>
    <dgm:cxn modelId="{9C9EF3A9-6874-4310-A9DF-842ECAD5C762}" type="presParOf" srcId="{B63B45AD-1FDB-41F4-9FCF-118198D7C7C4}" destId="{E1FBD201-2F00-4369-9068-634DBAF09D6B}" srcOrd="7" destOrd="0" presId="urn:microsoft.com/office/officeart/2005/8/layout/list1"/>
    <dgm:cxn modelId="{650CA66B-F04A-4462-91DC-922EA8914895}" type="presParOf" srcId="{B63B45AD-1FDB-41F4-9FCF-118198D7C7C4}" destId="{3B3ECA55-C351-4003-8B9E-470794160A8E}" srcOrd="8" destOrd="0" presId="urn:microsoft.com/office/officeart/2005/8/layout/list1"/>
    <dgm:cxn modelId="{3FE3033B-CFFE-4B5C-8CBF-DED880CD0656}" type="presParOf" srcId="{3B3ECA55-C351-4003-8B9E-470794160A8E}" destId="{5CB62CCC-EBA8-468A-B369-8A55DFBE2265}" srcOrd="0" destOrd="0" presId="urn:microsoft.com/office/officeart/2005/8/layout/list1"/>
    <dgm:cxn modelId="{6756FC0C-4698-450F-9362-7EDEC57EE368}" type="presParOf" srcId="{3B3ECA55-C351-4003-8B9E-470794160A8E}" destId="{2E9F9B54-6268-43B2-B027-8F738436005C}" srcOrd="1" destOrd="0" presId="urn:microsoft.com/office/officeart/2005/8/layout/list1"/>
    <dgm:cxn modelId="{9A12B7B2-2AC7-4A5F-8423-44C4266861CC}" type="presParOf" srcId="{B63B45AD-1FDB-41F4-9FCF-118198D7C7C4}" destId="{28F1A3AB-CF1A-4003-8731-4563E3514167}" srcOrd="9" destOrd="0" presId="urn:microsoft.com/office/officeart/2005/8/layout/list1"/>
    <dgm:cxn modelId="{9EC0D387-B545-4B2D-A682-2C30EB254CB0}" type="presParOf" srcId="{B63B45AD-1FDB-41F4-9FCF-118198D7C7C4}" destId="{D948A0FE-DC7E-41B8-A8ED-2029F2D5FE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3C3EF8-F9E7-465E-8E39-7100C19F6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7EF796-9C88-460A-9CC3-99887EB325DC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субсчетов</a:t>
          </a:r>
        </a:p>
      </dgm:t>
    </dgm:pt>
    <dgm:pt modelId="{8B7A77F0-7301-405D-AB7F-32F57BDCF71D}" type="parTrans" cxnId="{A1847314-34CB-41A2-B7D7-7A7ED2409A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724FA-C9C3-45D4-8535-856FDEBF4ED6}" type="sibTrans" cxnId="{A1847314-34CB-41A2-B7D7-7A7ED2409A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45028-5B99-427B-BFB2-61DE3A145B46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основных форм бухгалтерской отчетности</a:t>
          </a:r>
        </a:p>
      </dgm:t>
    </dgm:pt>
    <dgm:pt modelId="{476A879C-DEC9-4243-A76D-B252F1DD7155}" type="parTrans" cxnId="{30C23DB3-2A9C-46CF-A731-4A862F3DC16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BBE7F-B415-4B1E-ACBF-93452AE96A98}" type="sibTrans" cxnId="{30C23DB3-2A9C-46CF-A731-4A862F3DC16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B5841-F656-4F78-9E84-01C78CBB86D1}">
      <dgm:prSet custT="1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Проверка корректности использования КОСГУ у корреспондирующих счетов к субсчетам счетов расчетов (205</a:t>
          </a:r>
          <a:r>
            <a: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.00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206</a:t>
          </a:r>
          <a:r>
            <a: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.00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208</a:t>
          </a:r>
          <a:r>
            <a: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.00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302</a:t>
          </a:r>
          <a:r>
            <a: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.00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 с учётом даты отражения хозяйственной операции в бюджетном/бухгалтерском учёте.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D747A-987B-4B96-8011-2EF61D24AB80}" type="parTrans" cxnId="{A760E7EF-E9FF-43A6-8549-31B41D4E00D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46099-3CFF-4F33-8D03-A646622C0878}" type="sibTrans" cxnId="{A760E7EF-E9FF-43A6-8549-31B41D4E00D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F18DC-6FB7-476A-AAC7-9F7C6E9790C4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соответствия показателей форм бюджетной/бухгалтерской отчетности в разрезе строк/граф  данным журналов операций: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8548A-8859-46EC-BEE9-F53FB355FF98}" type="parTrans" cxnId="{40CAD461-2EEE-4A5A-89F2-C5D97DA0C82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AD57F-761E-4EA8-9A29-D5E2861C597A}" type="sibTrans" cxnId="{40CAD461-2EEE-4A5A-89F2-C5D97DA0C82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55105D-44D3-4705-8124-9852A71C83F1}">
      <dgm:prSet custT="1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соответствия кода вида расхода/аналитической группе подвида доходов и КОСГУ.</a:t>
          </a:r>
        </a:p>
      </dgm:t>
    </dgm:pt>
    <dgm:pt modelId="{B7CF5BE6-1E84-4EC3-A6B8-79E56EAF9761}" type="parTrans" cxnId="{1E194EE0-2A74-4ECA-AB80-2A4469A6352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D1244F-B3A6-4019-B4E8-C7998601EFD0}" type="sibTrans" cxnId="{1E194EE0-2A74-4ECA-AB80-2A4469A6352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F4E2E-A0BB-4323-94D5-B5F760CDF810}">
      <dgm:prSet custT="1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использования оборотных КОСГУ в зависимости от типа контрагента.</a:t>
          </a:r>
          <a:endParaRPr kumimoji="0" lang="en-US" altLang="ru-RU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1ABE31-C1F1-4C11-B9F5-1DD4696B7353}" type="parTrans" cxnId="{9D959171-B074-48CB-802A-7F8503147F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126B8-DEC4-4C27-AFD8-E795F4603B73}" type="sibTrans" cxnId="{9D959171-B074-48CB-802A-7F8503147F1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6766C-7888-461E-B326-6ACC6DE701F0}">
      <dgm:prSet custT="1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использования институциональных единиц на начало года.</a:t>
          </a:r>
        </a:p>
      </dgm:t>
    </dgm:pt>
    <dgm:pt modelId="{77BA0E14-E08F-42DA-9C00-DB408F300293}" type="parTrans" cxnId="{11B4CD7E-BE45-4633-B36D-C090BBB8F5C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A3159-49DB-495D-8D53-65B57F6711F5}" type="sibTrans" cxnId="{11B4CD7E-BE45-4633-B36D-C090BBB8F5C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BDF980-E5DB-496A-9423-7362D6FFF03D}">
      <dgm:prSet custT="1"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Наличие в теханализе – есть. Проверка аналогична проверке, проводимой функцией теханализа. Дополнительно есть контроль институциональных единиц на начало года в зависимости от типа контрагента (нет в теханализе). Обновление макета соответствия КВР/аналитической группы дохода и КОСГУ происходит по мере обновления данных на сайте минфина.</a:t>
          </a:r>
        </a:p>
      </dgm:t>
    </dgm:pt>
    <dgm:pt modelId="{B2A8FE9F-FFD9-4753-85B4-0AA8162AF600}" type="parTrans" cxnId="{A2275B78-7A5F-4A61-9467-DAAE8C566FF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DC1B5-C424-4045-8F68-FEAA4858E429}" type="sibTrans" cxnId="{A2275B78-7A5F-4A61-9467-DAAE8C566FF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CE54D-D25B-45DC-BB8A-7AAB69F508D7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 Выполняются проверки: </a:t>
          </a:r>
        </a:p>
      </dgm:t>
    </dgm:pt>
    <dgm:pt modelId="{53426126-14E5-4D75-8EA2-42B8C0FEBC22}" type="parTrans" cxnId="{39C64D3B-4702-4860-A891-0F463F9BB1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3CFC8-AAFD-4B13-8ACF-9F68BC3B3BCF}" type="sibTrans" cxnId="{39C64D3B-4702-4860-A891-0F463F9BB1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9C4C4-8CE6-47DA-8A38-E1EABA40FF4D}">
      <dgm:prSet custT="1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0503127, 0503121, 0503130</a:t>
          </a:r>
          <a:r>
            <a: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(для органов гос.власти)</a:t>
          </a:r>
        </a:p>
      </dgm:t>
    </dgm:pt>
    <dgm:pt modelId="{E037A1A5-A166-48FA-ACCB-C549BF9E5DD2}" type="parTrans" cxnId="{3BBB891C-FA5C-4F23-88B6-37B513CC3D2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B74E5B-FA7F-4D41-AC06-50D2A5AB57C6}" type="sibTrans" cxnId="{3BBB891C-FA5C-4F23-88B6-37B513CC3D2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4804A-0093-4C78-9FFD-CB9B466E946A}">
      <dgm:prSet custT="1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0503737, 0503721, 0503730 (для бюджетных и автономных учреждений)</a:t>
          </a:r>
        </a:p>
      </dgm:t>
    </dgm:pt>
    <dgm:pt modelId="{70648897-6D6C-439E-8D1B-06AF186B771F}" type="parTrans" cxnId="{CA175224-94CB-4F72-BFD1-1EE36A0092A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FFC41-C03F-4CE2-B89C-F8C8B585A2D7}" type="sibTrans" cxnId="{CA175224-94CB-4F72-BFD1-1EE36A0092A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DB8C4E-AF58-4B00-BDDD-10EEC57C3D4D}">
      <dgm:prSet custT="1"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Наличие в теханализе – НЕТ. Функция сравнения с автозаполнением внутри формы в 1С:БГУ может помочь отследить ручные правки. При изменении данных, включенных в форму, проверить ошибки не представляется возможным (только выполняя проверку каждой ячейки через расшифровку автозаполнения).</a:t>
          </a:r>
        </a:p>
      </dgm:t>
    </dgm:pt>
    <dgm:pt modelId="{7989D41F-D8F8-44BC-98BC-042394780C73}" type="parTrans" cxnId="{AF37E59A-B7DD-4635-8B38-949FAC601D8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FED169-C18C-46D5-BFE5-1BEE4B9BD107}" type="sibTrans" cxnId="{AF37E59A-B7DD-4635-8B38-949FAC601D8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92D0DE-CF0D-4D9E-A0EB-78ACEB02419B}">
      <dgm:prSet custT="1"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endParaRPr kumimoji="0" lang="ru-RU" altLang="ru-RU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B21341-C0E1-48E3-91CC-DBE4DF26B790}" type="parTrans" cxnId="{0106A1AD-70B5-4970-AB31-D4436EFB7D70}">
      <dgm:prSet/>
      <dgm:spPr/>
      <dgm:t>
        <a:bodyPr/>
        <a:lstStyle/>
        <a:p>
          <a:endParaRPr lang="ru-RU"/>
        </a:p>
      </dgm:t>
    </dgm:pt>
    <dgm:pt modelId="{11520133-134C-49ED-88A2-C5D937D9278C}" type="sibTrans" cxnId="{0106A1AD-70B5-4970-AB31-D4436EFB7D70}">
      <dgm:prSet/>
      <dgm:spPr/>
      <dgm:t>
        <a:bodyPr/>
        <a:lstStyle/>
        <a:p>
          <a:endParaRPr lang="ru-RU"/>
        </a:p>
      </dgm:t>
    </dgm:pt>
    <dgm:pt modelId="{DF4C68CA-D772-4489-BA9A-3F444C35ABF9}">
      <dgm:prSet custT="1"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kumimoji="0" lang="ru-RU" altLang="ru-RU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0A5EAE-E9E6-4745-8980-F4482629EACC}" type="parTrans" cxnId="{EFF57BFD-9860-4413-9EB7-B9430BE75CFA}">
      <dgm:prSet/>
      <dgm:spPr/>
      <dgm:t>
        <a:bodyPr/>
        <a:lstStyle/>
        <a:p>
          <a:endParaRPr lang="ru-RU"/>
        </a:p>
      </dgm:t>
    </dgm:pt>
    <dgm:pt modelId="{CE5D23DF-23F7-4869-B07E-2B3FB317A764}" type="sibTrans" cxnId="{EFF57BFD-9860-4413-9EB7-B9430BE75CFA}">
      <dgm:prSet/>
      <dgm:spPr/>
      <dgm:t>
        <a:bodyPr/>
        <a:lstStyle/>
        <a:p>
          <a:endParaRPr lang="ru-RU"/>
        </a:p>
      </dgm:t>
    </dgm:pt>
    <dgm:pt modelId="{B63B45AD-1FDB-41F4-9FCF-118198D7C7C4}" type="pres">
      <dgm:prSet presAssocID="{3F3C3EF8-F9E7-465E-8E39-7100C19F65B7}" presName="linear" presStyleCnt="0">
        <dgm:presLayoutVars>
          <dgm:dir/>
          <dgm:animLvl val="lvl"/>
          <dgm:resizeHandles val="exact"/>
        </dgm:presLayoutVars>
      </dgm:prSet>
      <dgm:spPr/>
    </dgm:pt>
    <dgm:pt modelId="{A0CAC911-3B4D-44D1-A2F6-4BDD9E8653C4}" type="pres">
      <dgm:prSet presAssocID="{517EF796-9C88-460A-9CC3-99887EB325DC}" presName="parentLin" presStyleCnt="0"/>
      <dgm:spPr/>
    </dgm:pt>
    <dgm:pt modelId="{60CAA7A7-8BCB-4D7A-BFFF-E1C8EBE818C6}" type="pres">
      <dgm:prSet presAssocID="{517EF796-9C88-460A-9CC3-99887EB325DC}" presName="parentLeftMargin" presStyleLbl="node1" presStyleIdx="0" presStyleCnt="2"/>
      <dgm:spPr/>
    </dgm:pt>
    <dgm:pt modelId="{4CC1BDC1-AE9B-4AAB-9DAE-AC9F6B07CED9}" type="pres">
      <dgm:prSet presAssocID="{517EF796-9C88-460A-9CC3-99887EB325D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834EA9-8749-41E3-B153-4394A9314EEE}" type="pres">
      <dgm:prSet presAssocID="{517EF796-9C88-460A-9CC3-99887EB325DC}" presName="negativeSpace" presStyleCnt="0"/>
      <dgm:spPr/>
    </dgm:pt>
    <dgm:pt modelId="{5C524CEC-1EFA-4CDD-8F58-B150C15AEABE}" type="pres">
      <dgm:prSet presAssocID="{517EF796-9C88-460A-9CC3-99887EB325DC}" presName="childText" presStyleLbl="conFgAcc1" presStyleIdx="0" presStyleCnt="2">
        <dgm:presLayoutVars>
          <dgm:bulletEnabled val="1"/>
        </dgm:presLayoutVars>
      </dgm:prSet>
      <dgm:spPr/>
    </dgm:pt>
    <dgm:pt modelId="{B0786042-2076-4619-AD53-BBE2CC257692}" type="pres">
      <dgm:prSet presAssocID="{AA1724FA-C9C3-45D4-8535-856FDEBF4ED6}" presName="spaceBetweenRectangles" presStyleCnt="0"/>
      <dgm:spPr/>
    </dgm:pt>
    <dgm:pt modelId="{8B9EF411-94DF-4CD6-B269-7858F3773C6A}" type="pres">
      <dgm:prSet presAssocID="{15E45028-5B99-427B-BFB2-61DE3A145B46}" presName="parentLin" presStyleCnt="0"/>
      <dgm:spPr/>
    </dgm:pt>
    <dgm:pt modelId="{B4723DC9-5F40-43F5-84E5-2711A84D40ED}" type="pres">
      <dgm:prSet presAssocID="{15E45028-5B99-427B-BFB2-61DE3A145B46}" presName="parentLeftMargin" presStyleLbl="node1" presStyleIdx="0" presStyleCnt="2"/>
      <dgm:spPr/>
    </dgm:pt>
    <dgm:pt modelId="{2EDD53C6-7733-40A1-B5AB-2E5A042D8885}" type="pres">
      <dgm:prSet presAssocID="{15E45028-5B99-427B-BFB2-61DE3A145B4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1128AD9-9E72-4925-B295-DE1950B1E9D3}" type="pres">
      <dgm:prSet presAssocID="{15E45028-5B99-427B-BFB2-61DE3A145B46}" presName="negativeSpace" presStyleCnt="0"/>
      <dgm:spPr/>
    </dgm:pt>
    <dgm:pt modelId="{6F06C80D-EB5C-4E40-8D2E-880F98A40C4B}" type="pres">
      <dgm:prSet presAssocID="{15E45028-5B99-427B-BFB2-61DE3A145B4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4526006-89DD-4006-816C-17364FD0CB0F}" type="presOf" srcId="{517EF796-9C88-460A-9CC3-99887EB325DC}" destId="{60CAA7A7-8BCB-4D7A-BFFF-E1C8EBE818C6}" srcOrd="0" destOrd="0" presId="urn:microsoft.com/office/officeart/2005/8/layout/list1"/>
    <dgm:cxn modelId="{A1847314-34CB-41A2-B7D7-7A7ED2409AA4}" srcId="{3F3C3EF8-F9E7-465E-8E39-7100C19F65B7}" destId="{517EF796-9C88-460A-9CC3-99887EB325DC}" srcOrd="0" destOrd="0" parTransId="{8B7A77F0-7301-405D-AB7F-32F57BDCF71D}" sibTransId="{AA1724FA-C9C3-45D4-8535-856FDEBF4ED6}"/>
    <dgm:cxn modelId="{3BBB891C-FA5C-4F23-88B6-37B513CC3D2E}" srcId="{D98F18DC-6FB7-476A-AAC7-9F7C6E9790C4}" destId="{6E29C4C4-8CE6-47DA-8A38-E1EABA40FF4D}" srcOrd="0" destOrd="0" parTransId="{E037A1A5-A166-48FA-ACCB-C549BF9E5DD2}" sibTransId="{FDB74E5B-FA7F-4D41-AC06-50D2A5AB57C6}"/>
    <dgm:cxn modelId="{CA175224-94CB-4F72-BFD1-1EE36A0092A9}" srcId="{D98F18DC-6FB7-476A-AAC7-9F7C6E9790C4}" destId="{E714804A-0093-4C78-9FFD-CB9B466E946A}" srcOrd="1" destOrd="0" parTransId="{70648897-6D6C-439E-8D1B-06AF186B771F}" sibTransId="{A31FFC41-C03F-4CE2-B89C-F8C8B585A2D7}"/>
    <dgm:cxn modelId="{24F3FA24-2054-4A65-A5CB-BD99A3EB7363}" type="presOf" srcId="{15E45028-5B99-427B-BFB2-61DE3A145B46}" destId="{2EDD53C6-7733-40A1-B5AB-2E5A042D8885}" srcOrd="1" destOrd="0" presId="urn:microsoft.com/office/officeart/2005/8/layout/list1"/>
    <dgm:cxn modelId="{14F61835-1BD6-46C0-8AC2-FE0DAB64CBA8}" type="presOf" srcId="{D556766C-7888-461E-B326-6ACC6DE701F0}" destId="{5C524CEC-1EFA-4CDD-8F58-B150C15AEABE}" srcOrd="0" destOrd="4" presId="urn:microsoft.com/office/officeart/2005/8/layout/list1"/>
    <dgm:cxn modelId="{39C64D3B-4702-4860-A891-0F463F9BB187}" srcId="{517EF796-9C88-460A-9CC3-99887EB325DC}" destId="{4D2CE54D-D25B-45DC-BB8A-7AAB69F508D7}" srcOrd="0" destOrd="0" parTransId="{53426126-14E5-4D75-8EA2-42B8C0FEBC22}" sibTransId="{2FF3CFC8-AAFD-4B13-8ACF-9F68BC3B3BCF}"/>
    <dgm:cxn modelId="{FE36145F-9526-4CB3-B864-6C4B3C92C56A}" type="presOf" srcId="{3F3C3EF8-F9E7-465E-8E39-7100C19F65B7}" destId="{B63B45AD-1FDB-41F4-9FCF-118198D7C7C4}" srcOrd="0" destOrd="0" presId="urn:microsoft.com/office/officeart/2005/8/layout/list1"/>
    <dgm:cxn modelId="{40CAD461-2EEE-4A5A-89F2-C5D97DA0C827}" srcId="{15E45028-5B99-427B-BFB2-61DE3A145B46}" destId="{D98F18DC-6FB7-476A-AAC7-9F7C6E9790C4}" srcOrd="0" destOrd="0" parTransId="{CD48548A-8859-46EC-BEE9-F53FB355FF98}" sibTransId="{9D0AD57F-761E-4EA8-9A29-D5E2861C597A}"/>
    <dgm:cxn modelId="{0905D144-1FB9-4502-B16E-006EBB95C4C0}" type="presOf" srcId="{D98F18DC-6FB7-476A-AAC7-9F7C6E9790C4}" destId="{6F06C80D-EB5C-4E40-8D2E-880F98A40C4B}" srcOrd="0" destOrd="0" presId="urn:microsoft.com/office/officeart/2005/8/layout/list1"/>
    <dgm:cxn modelId="{D9A26365-B9AB-4D58-B4CB-909A08EF4D52}" type="presOf" srcId="{8BBDF980-E5DB-496A-9423-7362D6FFF03D}" destId="{5C524CEC-1EFA-4CDD-8F58-B150C15AEABE}" srcOrd="0" destOrd="6" presId="urn:microsoft.com/office/officeart/2005/8/layout/list1"/>
    <dgm:cxn modelId="{7FA08968-5BB2-4CA9-AC47-0D6A81824A11}" type="presOf" srcId="{6E29C4C4-8CE6-47DA-8A38-E1EABA40FF4D}" destId="{6F06C80D-EB5C-4E40-8D2E-880F98A40C4B}" srcOrd="0" destOrd="1" presId="urn:microsoft.com/office/officeart/2005/8/layout/list1"/>
    <dgm:cxn modelId="{D51A7C4B-DFFC-4A95-9F26-DD8A3726EDB9}" type="presOf" srcId="{2A55105D-44D3-4705-8124-9852A71C83F1}" destId="{5C524CEC-1EFA-4CDD-8F58-B150C15AEABE}" srcOrd="0" destOrd="2" presId="urn:microsoft.com/office/officeart/2005/8/layout/list1"/>
    <dgm:cxn modelId="{9D959171-B074-48CB-802A-7F8503147F12}" srcId="{4D2CE54D-D25B-45DC-BB8A-7AAB69F508D7}" destId="{E40F4E2E-A0BB-4323-94D5-B5F760CDF810}" srcOrd="2" destOrd="0" parTransId="{E11ABE31-C1F1-4C11-B9F5-1DD4696B7353}" sibTransId="{51B126B8-DEC4-4C27-AFD8-E795F4603B73}"/>
    <dgm:cxn modelId="{63ACB456-BF77-4595-A2D6-EA489D0397EB}" type="presOf" srcId="{1692D0DE-CF0D-4D9E-A0EB-78ACEB02419B}" destId="{5C524CEC-1EFA-4CDD-8F58-B150C15AEABE}" srcOrd="0" destOrd="5" presId="urn:microsoft.com/office/officeart/2005/8/layout/list1"/>
    <dgm:cxn modelId="{2409CB76-B4F7-402F-AD0A-62FCC331E52F}" type="presOf" srcId="{4D2CE54D-D25B-45DC-BB8A-7AAB69F508D7}" destId="{5C524CEC-1EFA-4CDD-8F58-B150C15AEABE}" srcOrd="0" destOrd="0" presId="urn:microsoft.com/office/officeart/2005/8/layout/list1"/>
    <dgm:cxn modelId="{B3E2B477-50D4-4A8E-BAFE-F8D45F886C64}" type="presOf" srcId="{FE4B5841-F656-4F78-9E84-01C78CBB86D1}" destId="{5C524CEC-1EFA-4CDD-8F58-B150C15AEABE}" srcOrd="0" destOrd="1" presId="urn:microsoft.com/office/officeart/2005/8/layout/list1"/>
    <dgm:cxn modelId="{A2275B78-7A5F-4A61-9467-DAAE8C566FFE}" srcId="{517EF796-9C88-460A-9CC3-99887EB325DC}" destId="{8BBDF980-E5DB-496A-9423-7362D6FFF03D}" srcOrd="1" destOrd="0" parTransId="{B2A8FE9F-FFD9-4753-85B4-0AA8162AF600}" sibTransId="{578DC1B5-C424-4045-8F68-FEAA4858E429}"/>
    <dgm:cxn modelId="{11B4CD7E-BE45-4633-B36D-C090BBB8F5C9}" srcId="{4D2CE54D-D25B-45DC-BB8A-7AAB69F508D7}" destId="{D556766C-7888-461E-B326-6ACC6DE701F0}" srcOrd="3" destOrd="0" parTransId="{77BA0E14-E08F-42DA-9C00-DB408F300293}" sibTransId="{F19A3159-49DB-495D-8D53-65B57F6711F5}"/>
    <dgm:cxn modelId="{AF37E59A-B7DD-4635-8B38-949FAC601D8D}" srcId="{15E45028-5B99-427B-BFB2-61DE3A145B46}" destId="{83DB8C4E-AF58-4B00-BDDD-10EEC57C3D4D}" srcOrd="2" destOrd="0" parTransId="{7989D41F-D8F8-44BC-98BC-042394780C73}" sibTransId="{63FED169-C18C-46D5-BFE5-1BEE4B9BD107}"/>
    <dgm:cxn modelId="{5DEE969C-97D8-4CC0-A909-C45221C1B5DA}" type="presOf" srcId="{517EF796-9C88-460A-9CC3-99887EB325DC}" destId="{4CC1BDC1-AE9B-4AAB-9DAE-AC9F6B07CED9}" srcOrd="1" destOrd="0" presId="urn:microsoft.com/office/officeart/2005/8/layout/list1"/>
    <dgm:cxn modelId="{0106A1AD-70B5-4970-AB31-D4436EFB7D70}" srcId="{4D2CE54D-D25B-45DC-BB8A-7AAB69F508D7}" destId="{1692D0DE-CF0D-4D9E-A0EB-78ACEB02419B}" srcOrd="4" destOrd="0" parTransId="{AAB21341-C0E1-48E3-91CC-DBE4DF26B790}" sibTransId="{11520133-134C-49ED-88A2-C5D937D9278C}"/>
    <dgm:cxn modelId="{30C23DB3-2A9C-46CF-A731-4A862F3DC16E}" srcId="{3F3C3EF8-F9E7-465E-8E39-7100C19F65B7}" destId="{15E45028-5B99-427B-BFB2-61DE3A145B46}" srcOrd="1" destOrd="0" parTransId="{476A879C-DEC9-4243-A76D-B252F1DD7155}" sibTransId="{057BBE7F-B415-4B1E-ACBF-93452AE96A98}"/>
    <dgm:cxn modelId="{F85318DE-730C-469A-849E-094D538B5510}" type="presOf" srcId="{83DB8C4E-AF58-4B00-BDDD-10EEC57C3D4D}" destId="{6F06C80D-EB5C-4E40-8D2E-880F98A40C4B}" srcOrd="0" destOrd="4" presId="urn:microsoft.com/office/officeart/2005/8/layout/list1"/>
    <dgm:cxn modelId="{1E194EE0-2A74-4ECA-AB80-2A4469A6352F}" srcId="{4D2CE54D-D25B-45DC-BB8A-7AAB69F508D7}" destId="{2A55105D-44D3-4705-8124-9852A71C83F1}" srcOrd="1" destOrd="0" parTransId="{B7CF5BE6-1E84-4EC3-A6B8-79E56EAF9761}" sibTransId="{E3D1244F-B3A6-4019-B4E8-C7998601EFD0}"/>
    <dgm:cxn modelId="{8E5284EF-064E-4335-8B56-7C0BDFCA8FA7}" type="presOf" srcId="{15E45028-5B99-427B-BFB2-61DE3A145B46}" destId="{B4723DC9-5F40-43F5-84E5-2711A84D40ED}" srcOrd="0" destOrd="0" presId="urn:microsoft.com/office/officeart/2005/8/layout/list1"/>
    <dgm:cxn modelId="{A760E7EF-E9FF-43A6-8549-31B41D4E00D3}" srcId="{4D2CE54D-D25B-45DC-BB8A-7AAB69F508D7}" destId="{FE4B5841-F656-4F78-9E84-01C78CBB86D1}" srcOrd="0" destOrd="0" parTransId="{ADCD747A-987B-4B96-8011-2EF61D24AB80}" sibTransId="{CB646099-3CFF-4F33-8D03-A646622C0878}"/>
    <dgm:cxn modelId="{67675DF9-77A2-457A-92AF-8971E20424AF}" type="presOf" srcId="{E714804A-0093-4C78-9FFD-CB9B466E946A}" destId="{6F06C80D-EB5C-4E40-8D2E-880F98A40C4B}" srcOrd="0" destOrd="2" presId="urn:microsoft.com/office/officeart/2005/8/layout/list1"/>
    <dgm:cxn modelId="{03D8BBFC-0547-41D3-8839-569A561B3A80}" type="presOf" srcId="{DF4C68CA-D772-4489-BA9A-3F444C35ABF9}" destId="{6F06C80D-EB5C-4E40-8D2E-880F98A40C4B}" srcOrd="0" destOrd="3" presId="urn:microsoft.com/office/officeart/2005/8/layout/list1"/>
    <dgm:cxn modelId="{EFF57BFD-9860-4413-9EB7-B9430BE75CFA}" srcId="{15E45028-5B99-427B-BFB2-61DE3A145B46}" destId="{DF4C68CA-D772-4489-BA9A-3F444C35ABF9}" srcOrd="1" destOrd="0" parTransId="{CF0A5EAE-E9E6-4745-8980-F4482629EACC}" sibTransId="{CE5D23DF-23F7-4869-B07E-2B3FB317A764}"/>
    <dgm:cxn modelId="{DBEEF9FE-6CAF-4167-9FF5-CDE70C0DCFD2}" type="presOf" srcId="{E40F4E2E-A0BB-4323-94D5-B5F760CDF810}" destId="{5C524CEC-1EFA-4CDD-8F58-B150C15AEABE}" srcOrd="0" destOrd="3" presId="urn:microsoft.com/office/officeart/2005/8/layout/list1"/>
    <dgm:cxn modelId="{43ECE5D5-2B41-4D5B-8158-E921A58B19E4}" type="presParOf" srcId="{B63B45AD-1FDB-41F4-9FCF-118198D7C7C4}" destId="{A0CAC911-3B4D-44D1-A2F6-4BDD9E8653C4}" srcOrd="0" destOrd="0" presId="urn:microsoft.com/office/officeart/2005/8/layout/list1"/>
    <dgm:cxn modelId="{CBB39F23-C264-4038-8D85-901C67ED340D}" type="presParOf" srcId="{A0CAC911-3B4D-44D1-A2F6-4BDD9E8653C4}" destId="{60CAA7A7-8BCB-4D7A-BFFF-E1C8EBE818C6}" srcOrd="0" destOrd="0" presId="urn:microsoft.com/office/officeart/2005/8/layout/list1"/>
    <dgm:cxn modelId="{FBFA1B23-385D-4B32-ADDF-BA4E1D7C0055}" type="presParOf" srcId="{A0CAC911-3B4D-44D1-A2F6-4BDD9E8653C4}" destId="{4CC1BDC1-AE9B-4AAB-9DAE-AC9F6B07CED9}" srcOrd="1" destOrd="0" presId="urn:microsoft.com/office/officeart/2005/8/layout/list1"/>
    <dgm:cxn modelId="{90D48FD5-6448-4B91-800F-FD2AC88FB13A}" type="presParOf" srcId="{B63B45AD-1FDB-41F4-9FCF-118198D7C7C4}" destId="{EC834EA9-8749-41E3-B153-4394A9314EEE}" srcOrd="1" destOrd="0" presId="urn:microsoft.com/office/officeart/2005/8/layout/list1"/>
    <dgm:cxn modelId="{F2388D5D-9BCB-435D-8918-EF392113A280}" type="presParOf" srcId="{B63B45AD-1FDB-41F4-9FCF-118198D7C7C4}" destId="{5C524CEC-1EFA-4CDD-8F58-B150C15AEABE}" srcOrd="2" destOrd="0" presId="urn:microsoft.com/office/officeart/2005/8/layout/list1"/>
    <dgm:cxn modelId="{190B0F1D-50CD-4E8F-8111-F7C81656702D}" type="presParOf" srcId="{B63B45AD-1FDB-41F4-9FCF-118198D7C7C4}" destId="{B0786042-2076-4619-AD53-BBE2CC257692}" srcOrd="3" destOrd="0" presId="urn:microsoft.com/office/officeart/2005/8/layout/list1"/>
    <dgm:cxn modelId="{38DA3975-7866-4281-BB15-007E02784B35}" type="presParOf" srcId="{B63B45AD-1FDB-41F4-9FCF-118198D7C7C4}" destId="{8B9EF411-94DF-4CD6-B269-7858F3773C6A}" srcOrd="4" destOrd="0" presId="urn:microsoft.com/office/officeart/2005/8/layout/list1"/>
    <dgm:cxn modelId="{32725CF4-486E-4F9D-8BA3-B5CE7FEB92DE}" type="presParOf" srcId="{8B9EF411-94DF-4CD6-B269-7858F3773C6A}" destId="{B4723DC9-5F40-43F5-84E5-2711A84D40ED}" srcOrd="0" destOrd="0" presId="urn:microsoft.com/office/officeart/2005/8/layout/list1"/>
    <dgm:cxn modelId="{5A8C719E-0B5C-4E3D-9D90-BDFED95BB21A}" type="presParOf" srcId="{8B9EF411-94DF-4CD6-B269-7858F3773C6A}" destId="{2EDD53C6-7733-40A1-B5AB-2E5A042D8885}" srcOrd="1" destOrd="0" presId="urn:microsoft.com/office/officeart/2005/8/layout/list1"/>
    <dgm:cxn modelId="{1D6F24C1-F657-460A-B0C0-B1D0053FEAC0}" type="presParOf" srcId="{B63B45AD-1FDB-41F4-9FCF-118198D7C7C4}" destId="{61128AD9-9E72-4925-B295-DE1950B1E9D3}" srcOrd="5" destOrd="0" presId="urn:microsoft.com/office/officeart/2005/8/layout/list1"/>
    <dgm:cxn modelId="{C1EA5805-CCC0-451C-9430-236B4117EBDE}" type="presParOf" srcId="{B63B45AD-1FDB-41F4-9FCF-118198D7C7C4}" destId="{6F06C80D-EB5C-4E40-8D2E-880F98A40C4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3C3EF8-F9E7-465E-8E39-7100C19F65B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7EF796-9C88-460A-9CC3-99887EB325DC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остатков</a:t>
          </a:r>
        </a:p>
      </dgm:t>
    </dgm:pt>
    <dgm:pt modelId="{8B7A77F0-7301-405D-AB7F-32F57BDCF71D}" type="parTrans" cxnId="{A1847314-34CB-41A2-B7D7-7A7ED2409A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724FA-C9C3-45D4-8535-856FDEBF4ED6}" type="sibTrans" cxnId="{A1847314-34CB-41A2-B7D7-7A7ED2409AA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45028-5B99-427B-BFB2-61DE3A145B46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бюджетных и денежных обязательств</a:t>
          </a:r>
        </a:p>
      </dgm:t>
    </dgm:pt>
    <dgm:pt modelId="{476A879C-DEC9-4243-A76D-B252F1DD7155}" type="parTrans" cxnId="{30C23DB3-2A9C-46CF-A731-4A862F3DC16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BBE7F-B415-4B1E-ACBF-93452AE96A98}" type="sibTrans" cxnId="{30C23DB3-2A9C-46CF-A731-4A862F3DC16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156D4A-B2BC-42EB-BB27-D9FE01353392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денежных средств</a:t>
          </a:r>
        </a:p>
      </dgm:t>
    </dgm:pt>
    <dgm:pt modelId="{1CD6D77D-BEC3-4F6B-B654-206F403E9A1B}" type="parTrans" cxnId="{7D2B3E58-0123-4F22-986E-CD78DDC0A6A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F1FC4-85B9-4D4F-B42D-D8A80BB67257}" type="sibTrans" cxnId="{7D2B3E58-0123-4F22-986E-CD78DDC0A6A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F18DC-6FB7-476A-AAC7-9F7C6E9790C4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соотношений бюджетных обязательств, лимитов бюджетных обязательств, кассового расхода, денежных обязательств, кредиторской задолженности на конец проверяемого периода. 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8548A-8859-46EC-BEE9-F53FB355FF98}" type="parTrans" cxnId="{40CAD461-2EEE-4A5A-89F2-C5D97DA0C82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AD57F-761E-4EA8-9A29-D5E2861C597A}" type="sibTrans" cxnId="{40CAD461-2EEE-4A5A-89F2-C5D97DA0C82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000B85-4629-4777-A3C7-80EB4EBD5E51}">
      <dgm:prSet custT="1"/>
      <dgm:spPr/>
      <dgm:t>
        <a:bodyPr/>
        <a:lstStyle/>
        <a:p>
          <a:pPr marL="114300" rtl="0">
            <a:spcBef>
              <a:spcPct val="0"/>
            </a:spcBef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Проверка операций по банковским счетам и счетам в органе казначейства в разрезе дней проверяемого периода, лицевых счетов и КФО с целью выявления отсутствия отрицательных показателей</a:t>
          </a:r>
          <a:r>
            <a:rPr kumimoji="0" lang="en-US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для бюджетных и автономных учреждений).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C9DA5F-DAD5-4B73-A9F4-471053B0E5F0}" type="parTrans" cxnId="{946C27BF-9C82-4F7B-B256-CD5CED5EAF9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68272-4455-4475-AFB7-A8C60D1156BD}" type="sibTrans" cxnId="{946C27BF-9C82-4F7B-B256-CD5CED5EAF9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2CE54D-D25B-45DC-BB8A-7AAB69F508D7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соответствия показателей форм бюджетной/бухгалтерской отчетности </a:t>
          </a:r>
          <a:r>
            <a: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за прошлый отчетный год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и данным журнала операций </a:t>
          </a:r>
          <a:r>
            <a: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 начало отчетного года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с учетом данных межотчетного периода: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26126-14E5-4D75-8EA2-42B8C0FEBC22}" type="parTrans" cxnId="{39C64D3B-4702-4860-A891-0F463F9BB1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3CFC8-AAFD-4B13-8ACF-9F68BC3B3BCF}" type="sibTrans" cxnId="{39C64D3B-4702-4860-A891-0F463F9BB18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6559F-3DA6-4D0E-A8BF-518D71D3EC93}">
      <dgm:prSet custT="1"/>
      <dgm:spPr/>
      <dgm:t>
        <a:bodyPr/>
        <a:lstStyle/>
        <a:p>
          <a:pPr marL="114300" rtl="0">
            <a:spcBef>
              <a:spcPct val="0"/>
            </a:spcBef>
            <a:buFont typeface="Wingdings" panose="05000000000000000000" pitchFamily="2" charset="2"/>
            <a:buChar char="Ø"/>
          </a:pPr>
          <a:r>
            <a:rPr lang="ru-RU" sz="1200" dirty="0">
              <a:latin typeface="Arial" panose="020B0604020202020204" pitchFamily="34" charset="0"/>
              <a:cs typeface="Arial" panose="020B0604020202020204" pitchFamily="34" charset="0"/>
            </a:rPr>
            <a:t>Наличие в теханализе – НЕТ.</a:t>
          </a:r>
        </a:p>
      </dgm:t>
    </dgm:pt>
    <dgm:pt modelId="{9FDBF698-D47D-45B5-92A1-A5160D56DCBC}" type="parTrans" cxnId="{1FF278B6-9761-4251-8429-C854C706322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7BDBC-D67C-4F6B-8B18-C35D56C0F0E0}" type="sibTrans" cxnId="{1FF278B6-9761-4251-8429-C854C706322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2D6B3-A57C-49ED-BA40-41950546B197}">
      <dgm:prSet custT="1"/>
      <dgm:spPr/>
      <dgm:t>
        <a:bodyPr/>
        <a:lstStyle/>
        <a:p>
          <a:pPr marL="114300" rtl="0">
            <a:spcBef>
              <a:spcPct val="0"/>
            </a:spcBef>
            <a:buFont typeface="Wingdings" panose="05000000000000000000" pitchFamily="2" charset="2"/>
            <a:buNone/>
          </a:pP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69F370-182E-4D9D-A2A3-7EEF603C7897}" type="parTrans" cxnId="{04D959F0-3E0B-4EED-98C3-58AC868382B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E655E-5DDC-403D-AC38-EC926A66DA36}" type="sibTrans" cxnId="{04D959F0-3E0B-4EED-98C3-58AC868382B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773EF-FE6F-4176-8630-96ED7BC6737A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0503168, 0503169, 0503130</a:t>
          </a:r>
          <a:r>
            <a:rPr kumimoji="0" lang="en-US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(для органов гос. власти)</a:t>
          </a:r>
        </a:p>
      </dgm:t>
    </dgm:pt>
    <dgm:pt modelId="{49BD4D8F-29B2-4990-9F6F-1C86F1FC5C81}" type="parTrans" cxnId="{92242824-8B09-4A70-98E6-E69FE5407D7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279C0-B20D-4BA8-8FA3-6994C72694FF}" type="sibTrans" cxnId="{92242824-8B09-4A70-98E6-E69FE5407D7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2932F-56B3-4C47-AE08-ADF7BA278A99}">
      <dgm:prSet/>
      <dgm:spPr/>
      <dgm:t>
        <a:bodyPr/>
        <a:lstStyle/>
        <a:p>
          <a:pPr rtl="0">
            <a:buFont typeface="Wingdings" panose="05000000000000000000" pitchFamily="2" charset="2"/>
            <a:buChar char="ü"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0503768, 0503769, 0503730 (для бюджетных и автономных учреждений)</a:t>
          </a:r>
        </a:p>
      </dgm:t>
    </dgm:pt>
    <dgm:pt modelId="{E627D059-F6EB-4CAE-B56D-A6F1E201D220}" type="parTrans" cxnId="{99CFC419-AB8C-46CD-8BB6-5264EBF589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AB2D88-E7BD-4EF4-B409-0643E6BA965A}" type="sibTrans" cxnId="{99CFC419-AB8C-46CD-8BB6-5264EBF5890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75CB3-86EB-4CD1-879E-370AC65DDDB5}">
      <dgm:prSet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Наличие в теханализе – НЕТ.</a:t>
          </a:r>
        </a:p>
      </dgm:t>
    </dgm:pt>
    <dgm:pt modelId="{3485F369-6746-47FC-95D6-D2290B1ADF14}" type="parTrans" cxnId="{BFF045A1-41AB-4D82-AE6B-1805BCF1441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2DDDA-A6F7-4BA3-A6C9-8C10B355B69D}" type="sibTrans" cxnId="{BFF045A1-41AB-4D82-AE6B-1805BCF1441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3311C-A443-49B9-BD94-6D72E972441E}">
      <dgm:prSet/>
      <dgm:spPr/>
      <dgm:t>
        <a:bodyPr/>
        <a:lstStyle/>
        <a:p>
          <a:pPr rtl="0">
            <a:buFont typeface="Wingdings" panose="05000000000000000000" pitchFamily="2" charset="2"/>
            <a:buNone/>
          </a:pPr>
          <a:endParaRPr kumimoji="0" lang="ru-RU" altLang="ru-RU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03E7F-8B0B-4AD5-A095-5FE50AD91CCA}" type="parTrans" cxnId="{9D03A5C4-2CF0-451A-A8EC-391689CDD2B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B675F-1739-4B8A-A1E9-2F75D93DFF4B}" type="sibTrans" cxnId="{9D03A5C4-2CF0-451A-A8EC-391689CDD2B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EEF0A-8F6A-48DE-BA02-54C4B07A50BC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формы </a:t>
          </a:r>
          <a:r>
            <a: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0503128</a:t>
          </a: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(для органов гос. власти).</a:t>
          </a:r>
        </a:p>
      </dgm:t>
    </dgm:pt>
    <dgm:pt modelId="{44731726-EE27-4F0E-80B5-6006C3A2C043}" type="parTrans" cxnId="{D9EB6166-110F-4A18-B702-8943C7A56B16}">
      <dgm:prSet/>
      <dgm:spPr/>
      <dgm:t>
        <a:bodyPr/>
        <a:lstStyle/>
        <a:p>
          <a:endParaRPr lang="ru-RU"/>
        </a:p>
      </dgm:t>
    </dgm:pt>
    <dgm:pt modelId="{625F7935-0ADE-4FC2-A9B8-7ED4DA8E09CD}" type="sibTrans" cxnId="{D9EB6166-110F-4A18-B702-8943C7A56B16}">
      <dgm:prSet/>
      <dgm:spPr/>
      <dgm:t>
        <a:bodyPr/>
        <a:lstStyle/>
        <a:p>
          <a:endParaRPr lang="ru-RU"/>
        </a:p>
      </dgm:t>
    </dgm:pt>
    <dgm:pt modelId="{D4F621DF-8560-400C-A38F-CBDF70A3A57F}">
      <dgm:prSet custT="1"/>
      <dgm:spPr/>
      <dgm:t>
        <a:bodyPr/>
        <a:lstStyle/>
        <a:p>
          <a:pPr rtl="0">
            <a:buFont typeface="Wingdings" panose="05000000000000000000" pitchFamily="2" charset="2"/>
            <a:buChar char="Ø"/>
          </a:pPr>
          <a:r>
            <a: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Наличие в теханализе – есть. В программе «1С–Финконтроль 8» проводится более углубленный анализ принятых бюджетных обязательств, проверка осуществляется не только с показателями полученных лимитов бюджетных обязательств и произведенных кассовых расходов, но и с показателями кредиторской задолженности на конец проверяемого периода. Для органов гос. власти дополнительно проводится анализ формы 0503128 (сверка показателей формы с данными бюджетного учета).</a:t>
          </a:r>
        </a:p>
      </dgm:t>
    </dgm:pt>
    <dgm:pt modelId="{903C7CC3-8BCD-46EA-B1AB-D243CDF2CB71}" type="parTrans" cxnId="{A8A12012-AE18-48C1-ADA0-550E6AD77601}">
      <dgm:prSet/>
      <dgm:spPr/>
      <dgm:t>
        <a:bodyPr/>
        <a:lstStyle/>
        <a:p>
          <a:endParaRPr lang="ru-RU"/>
        </a:p>
      </dgm:t>
    </dgm:pt>
    <dgm:pt modelId="{F92D04BA-1C03-41FA-A49B-A806975DA595}" type="sibTrans" cxnId="{A8A12012-AE18-48C1-ADA0-550E6AD77601}">
      <dgm:prSet/>
      <dgm:spPr/>
      <dgm:t>
        <a:bodyPr/>
        <a:lstStyle/>
        <a:p>
          <a:endParaRPr lang="ru-RU"/>
        </a:p>
      </dgm:t>
    </dgm:pt>
    <dgm:pt modelId="{227F0CAE-2135-45C1-96E1-9D43B8524332}">
      <dgm:prSet custT="1"/>
      <dgm:spPr/>
      <dgm:t>
        <a:bodyPr/>
        <a:lstStyle/>
        <a:p>
          <a:pPr rtl="0">
            <a:buFont typeface="Wingdings" panose="05000000000000000000" pitchFamily="2" charset="2"/>
            <a:buChar char="q"/>
          </a:pPr>
          <a:endParaRPr kumimoji="0" lang="ru-RU" altLang="ru-RU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92F268-234F-46C1-BB72-195FD69CC66D}" type="parTrans" cxnId="{775CEC8F-ECDE-431A-A709-A3BEF06682BE}">
      <dgm:prSet/>
      <dgm:spPr/>
      <dgm:t>
        <a:bodyPr/>
        <a:lstStyle/>
        <a:p>
          <a:endParaRPr lang="ru-RU"/>
        </a:p>
      </dgm:t>
    </dgm:pt>
    <dgm:pt modelId="{ADB05A4D-0E58-49F7-8FF6-F747777B63A3}" type="sibTrans" cxnId="{775CEC8F-ECDE-431A-A709-A3BEF06682BE}">
      <dgm:prSet/>
      <dgm:spPr/>
      <dgm:t>
        <a:bodyPr/>
        <a:lstStyle/>
        <a:p>
          <a:endParaRPr lang="ru-RU"/>
        </a:p>
      </dgm:t>
    </dgm:pt>
    <dgm:pt modelId="{B63B45AD-1FDB-41F4-9FCF-118198D7C7C4}" type="pres">
      <dgm:prSet presAssocID="{3F3C3EF8-F9E7-465E-8E39-7100C19F65B7}" presName="linear" presStyleCnt="0">
        <dgm:presLayoutVars>
          <dgm:dir/>
          <dgm:animLvl val="lvl"/>
          <dgm:resizeHandles val="exact"/>
        </dgm:presLayoutVars>
      </dgm:prSet>
      <dgm:spPr/>
    </dgm:pt>
    <dgm:pt modelId="{A0CAC911-3B4D-44D1-A2F6-4BDD9E8653C4}" type="pres">
      <dgm:prSet presAssocID="{517EF796-9C88-460A-9CC3-99887EB325DC}" presName="parentLin" presStyleCnt="0"/>
      <dgm:spPr/>
    </dgm:pt>
    <dgm:pt modelId="{60CAA7A7-8BCB-4D7A-BFFF-E1C8EBE818C6}" type="pres">
      <dgm:prSet presAssocID="{517EF796-9C88-460A-9CC3-99887EB325DC}" presName="parentLeftMargin" presStyleLbl="node1" presStyleIdx="0" presStyleCnt="3"/>
      <dgm:spPr/>
    </dgm:pt>
    <dgm:pt modelId="{4CC1BDC1-AE9B-4AAB-9DAE-AC9F6B07CED9}" type="pres">
      <dgm:prSet presAssocID="{517EF796-9C88-460A-9CC3-99887EB325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C834EA9-8749-41E3-B153-4394A9314EEE}" type="pres">
      <dgm:prSet presAssocID="{517EF796-9C88-460A-9CC3-99887EB325DC}" presName="negativeSpace" presStyleCnt="0"/>
      <dgm:spPr/>
    </dgm:pt>
    <dgm:pt modelId="{5C524CEC-1EFA-4CDD-8F58-B150C15AEABE}" type="pres">
      <dgm:prSet presAssocID="{517EF796-9C88-460A-9CC3-99887EB325DC}" presName="childText" presStyleLbl="conFgAcc1" presStyleIdx="0" presStyleCnt="3" custScaleY="33187">
        <dgm:presLayoutVars>
          <dgm:bulletEnabled val="1"/>
        </dgm:presLayoutVars>
      </dgm:prSet>
      <dgm:spPr/>
    </dgm:pt>
    <dgm:pt modelId="{B0786042-2076-4619-AD53-BBE2CC257692}" type="pres">
      <dgm:prSet presAssocID="{AA1724FA-C9C3-45D4-8535-856FDEBF4ED6}" presName="spaceBetweenRectangles" presStyleCnt="0"/>
      <dgm:spPr/>
    </dgm:pt>
    <dgm:pt modelId="{8B9EF411-94DF-4CD6-B269-7858F3773C6A}" type="pres">
      <dgm:prSet presAssocID="{15E45028-5B99-427B-BFB2-61DE3A145B46}" presName="parentLin" presStyleCnt="0"/>
      <dgm:spPr/>
    </dgm:pt>
    <dgm:pt modelId="{B4723DC9-5F40-43F5-84E5-2711A84D40ED}" type="pres">
      <dgm:prSet presAssocID="{15E45028-5B99-427B-BFB2-61DE3A145B46}" presName="parentLeftMargin" presStyleLbl="node1" presStyleIdx="0" presStyleCnt="3"/>
      <dgm:spPr/>
    </dgm:pt>
    <dgm:pt modelId="{2EDD53C6-7733-40A1-B5AB-2E5A042D8885}" type="pres">
      <dgm:prSet presAssocID="{15E45028-5B99-427B-BFB2-61DE3A145B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128AD9-9E72-4925-B295-DE1950B1E9D3}" type="pres">
      <dgm:prSet presAssocID="{15E45028-5B99-427B-BFB2-61DE3A145B46}" presName="negativeSpace" presStyleCnt="0"/>
      <dgm:spPr/>
    </dgm:pt>
    <dgm:pt modelId="{6F06C80D-EB5C-4E40-8D2E-880F98A40C4B}" type="pres">
      <dgm:prSet presAssocID="{15E45028-5B99-427B-BFB2-61DE3A145B46}" presName="childText" presStyleLbl="conFgAcc1" presStyleIdx="1" presStyleCnt="3">
        <dgm:presLayoutVars>
          <dgm:bulletEnabled val="1"/>
        </dgm:presLayoutVars>
      </dgm:prSet>
      <dgm:spPr/>
    </dgm:pt>
    <dgm:pt modelId="{E1FBD201-2F00-4369-9068-634DBAF09D6B}" type="pres">
      <dgm:prSet presAssocID="{057BBE7F-B415-4B1E-ACBF-93452AE96A98}" presName="spaceBetweenRectangles" presStyleCnt="0"/>
      <dgm:spPr/>
    </dgm:pt>
    <dgm:pt modelId="{C96F730C-7A4E-4D88-8FD3-3944B0784FEF}" type="pres">
      <dgm:prSet presAssocID="{61156D4A-B2BC-42EB-BB27-D9FE01353392}" presName="parentLin" presStyleCnt="0"/>
      <dgm:spPr/>
    </dgm:pt>
    <dgm:pt modelId="{21DC013C-B0D4-4875-8F0A-41E265F7237C}" type="pres">
      <dgm:prSet presAssocID="{61156D4A-B2BC-42EB-BB27-D9FE01353392}" presName="parentLeftMargin" presStyleLbl="node1" presStyleIdx="1" presStyleCnt="3"/>
      <dgm:spPr/>
    </dgm:pt>
    <dgm:pt modelId="{E9C3303E-C35B-4FC8-A24A-00EFC7506687}" type="pres">
      <dgm:prSet presAssocID="{61156D4A-B2BC-42EB-BB27-D9FE0135339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5E3765-405E-42A6-A0E9-1FB824F1AB4E}" type="pres">
      <dgm:prSet presAssocID="{61156D4A-B2BC-42EB-BB27-D9FE01353392}" presName="negativeSpace" presStyleCnt="0"/>
      <dgm:spPr/>
    </dgm:pt>
    <dgm:pt modelId="{7CB47BE9-52D0-46A4-A422-6D2DECF60545}" type="pres">
      <dgm:prSet presAssocID="{61156D4A-B2BC-42EB-BB27-D9FE0135339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526006-89DD-4006-816C-17364FD0CB0F}" type="presOf" srcId="{517EF796-9C88-460A-9CC3-99887EB325DC}" destId="{60CAA7A7-8BCB-4D7A-BFFF-E1C8EBE818C6}" srcOrd="0" destOrd="0" presId="urn:microsoft.com/office/officeart/2005/8/layout/list1"/>
    <dgm:cxn modelId="{D48E5C09-F493-4F98-896A-4423D5F43FE1}" type="presOf" srcId="{5EB773EF-FE6F-4176-8630-96ED7BC6737A}" destId="{5C524CEC-1EFA-4CDD-8F58-B150C15AEABE}" srcOrd="0" destOrd="1" presId="urn:microsoft.com/office/officeart/2005/8/layout/list1"/>
    <dgm:cxn modelId="{A8A12012-AE18-48C1-ADA0-550E6AD77601}" srcId="{15E45028-5B99-427B-BFB2-61DE3A145B46}" destId="{D4F621DF-8560-400C-A38F-CBDF70A3A57F}" srcOrd="3" destOrd="0" parTransId="{903C7CC3-8BCD-46EA-B1AB-D243CDF2CB71}" sibTransId="{F92D04BA-1C03-41FA-A49B-A806975DA595}"/>
    <dgm:cxn modelId="{A1847314-34CB-41A2-B7D7-7A7ED2409AA4}" srcId="{3F3C3EF8-F9E7-465E-8E39-7100C19F65B7}" destId="{517EF796-9C88-460A-9CC3-99887EB325DC}" srcOrd="0" destOrd="0" parTransId="{8B7A77F0-7301-405D-AB7F-32F57BDCF71D}" sibTransId="{AA1724FA-C9C3-45D4-8535-856FDEBF4ED6}"/>
    <dgm:cxn modelId="{99CFC419-AB8C-46CD-8BB6-5264EBF5890F}" srcId="{4D2CE54D-D25B-45DC-BB8A-7AAB69F508D7}" destId="{5D52932F-56B3-4C47-AE08-ADF7BA278A99}" srcOrd="1" destOrd="0" parTransId="{E627D059-F6EB-4CAE-B56D-A6F1E201D220}" sibTransId="{0BAB2D88-E7BD-4EF4-B409-0643E6BA965A}"/>
    <dgm:cxn modelId="{BFCE061D-C382-40B7-A2DB-F204AEC3F879}" type="presOf" srcId="{227F0CAE-2135-45C1-96E1-9D43B8524332}" destId="{6F06C80D-EB5C-4E40-8D2E-880F98A40C4B}" srcOrd="0" destOrd="2" presId="urn:microsoft.com/office/officeart/2005/8/layout/list1"/>
    <dgm:cxn modelId="{D6E71C1F-5CF7-44CF-BCF1-09287B8129CC}" type="presOf" srcId="{41BEEF0A-8F6A-48DE-BA02-54C4B07A50BC}" destId="{6F06C80D-EB5C-4E40-8D2E-880F98A40C4B}" srcOrd="0" destOrd="1" presId="urn:microsoft.com/office/officeart/2005/8/layout/list1"/>
    <dgm:cxn modelId="{92242824-8B09-4A70-98E6-E69FE5407D7E}" srcId="{4D2CE54D-D25B-45DC-BB8A-7AAB69F508D7}" destId="{5EB773EF-FE6F-4176-8630-96ED7BC6737A}" srcOrd="0" destOrd="0" parTransId="{49BD4D8F-29B2-4990-9F6F-1C86F1FC5C81}" sibTransId="{A83279C0-B20D-4BA8-8FA3-6994C72694FF}"/>
    <dgm:cxn modelId="{24F3FA24-2054-4A65-A5CB-BD99A3EB7363}" type="presOf" srcId="{15E45028-5B99-427B-BFB2-61DE3A145B46}" destId="{2EDD53C6-7733-40A1-B5AB-2E5A042D8885}" srcOrd="1" destOrd="0" presId="urn:microsoft.com/office/officeart/2005/8/layout/list1"/>
    <dgm:cxn modelId="{50910839-F1E9-4487-8E33-25153F6744BC}" type="presOf" srcId="{E7D3311C-A443-49B9-BD94-6D72E972441E}" destId="{5C524CEC-1EFA-4CDD-8F58-B150C15AEABE}" srcOrd="0" destOrd="3" presId="urn:microsoft.com/office/officeart/2005/8/layout/list1"/>
    <dgm:cxn modelId="{39C64D3B-4702-4860-A891-0F463F9BB187}" srcId="{517EF796-9C88-460A-9CC3-99887EB325DC}" destId="{4D2CE54D-D25B-45DC-BB8A-7AAB69F508D7}" srcOrd="0" destOrd="0" parTransId="{53426126-14E5-4D75-8EA2-42B8C0FEBC22}" sibTransId="{2FF3CFC8-AAFD-4B13-8ACF-9F68BC3B3BCF}"/>
    <dgm:cxn modelId="{FE36145F-9526-4CB3-B864-6C4B3C92C56A}" type="presOf" srcId="{3F3C3EF8-F9E7-465E-8E39-7100C19F65B7}" destId="{B63B45AD-1FDB-41F4-9FCF-118198D7C7C4}" srcOrd="0" destOrd="0" presId="urn:microsoft.com/office/officeart/2005/8/layout/list1"/>
    <dgm:cxn modelId="{40CAD461-2EEE-4A5A-89F2-C5D97DA0C827}" srcId="{15E45028-5B99-427B-BFB2-61DE3A145B46}" destId="{D98F18DC-6FB7-476A-AAC7-9F7C6E9790C4}" srcOrd="0" destOrd="0" parTransId="{CD48548A-8859-46EC-BEE9-F53FB355FF98}" sibTransId="{9D0AD57F-761E-4EA8-9A29-D5E2861C597A}"/>
    <dgm:cxn modelId="{5C6C6544-EBFE-4E15-9196-83B038797BCE}" type="presOf" srcId="{61156D4A-B2BC-42EB-BB27-D9FE01353392}" destId="{21DC013C-B0D4-4875-8F0A-41E265F7237C}" srcOrd="0" destOrd="0" presId="urn:microsoft.com/office/officeart/2005/8/layout/list1"/>
    <dgm:cxn modelId="{0905D144-1FB9-4502-B16E-006EBB95C4C0}" type="presOf" srcId="{D98F18DC-6FB7-476A-AAC7-9F7C6E9790C4}" destId="{6F06C80D-EB5C-4E40-8D2E-880F98A40C4B}" srcOrd="0" destOrd="0" presId="urn:microsoft.com/office/officeart/2005/8/layout/list1"/>
    <dgm:cxn modelId="{D9EB6166-110F-4A18-B702-8943C7A56B16}" srcId="{15E45028-5B99-427B-BFB2-61DE3A145B46}" destId="{41BEEF0A-8F6A-48DE-BA02-54C4B07A50BC}" srcOrd="1" destOrd="0" parTransId="{44731726-EE27-4F0E-80B5-6006C3A2C043}" sibTransId="{625F7935-0ADE-4FC2-A9B8-7ED4DA8E09CD}"/>
    <dgm:cxn modelId="{2409CB76-B4F7-402F-AD0A-62FCC331E52F}" type="presOf" srcId="{4D2CE54D-D25B-45DC-BB8A-7AAB69F508D7}" destId="{5C524CEC-1EFA-4CDD-8F58-B150C15AEABE}" srcOrd="0" destOrd="0" presId="urn:microsoft.com/office/officeart/2005/8/layout/list1"/>
    <dgm:cxn modelId="{7D2B3E58-0123-4F22-986E-CD78DDC0A6A3}" srcId="{3F3C3EF8-F9E7-465E-8E39-7100C19F65B7}" destId="{61156D4A-B2BC-42EB-BB27-D9FE01353392}" srcOrd="2" destOrd="0" parTransId="{1CD6D77D-BEC3-4F6B-B654-206F403E9A1B}" sibTransId="{20BF1FC4-85B9-4D4F-B42D-D8A80BB67257}"/>
    <dgm:cxn modelId="{FC1E748A-50A3-45EF-B332-6B9C0C2F4575}" type="presOf" srcId="{5D52932F-56B3-4C47-AE08-ADF7BA278A99}" destId="{5C524CEC-1EFA-4CDD-8F58-B150C15AEABE}" srcOrd="0" destOrd="2" presId="urn:microsoft.com/office/officeart/2005/8/layout/list1"/>
    <dgm:cxn modelId="{8FAEEC8E-F440-4BC5-87BD-036BB5CB6733}" type="presOf" srcId="{4F26559F-3DA6-4D0E-A8BF-518D71D3EC93}" destId="{7CB47BE9-52D0-46A4-A422-6D2DECF60545}" srcOrd="0" destOrd="2" presId="urn:microsoft.com/office/officeart/2005/8/layout/list1"/>
    <dgm:cxn modelId="{775CEC8F-ECDE-431A-A709-A3BEF06682BE}" srcId="{15E45028-5B99-427B-BFB2-61DE3A145B46}" destId="{227F0CAE-2135-45C1-96E1-9D43B8524332}" srcOrd="2" destOrd="0" parTransId="{7A92F268-234F-46C1-BB72-195FD69CC66D}" sibTransId="{ADB05A4D-0E58-49F7-8FF6-F747777B63A3}"/>
    <dgm:cxn modelId="{5DEE969C-97D8-4CC0-A909-C45221C1B5DA}" type="presOf" srcId="{517EF796-9C88-460A-9CC3-99887EB325DC}" destId="{4CC1BDC1-AE9B-4AAB-9DAE-AC9F6B07CED9}" srcOrd="1" destOrd="0" presId="urn:microsoft.com/office/officeart/2005/8/layout/list1"/>
    <dgm:cxn modelId="{BFF045A1-41AB-4D82-AE6B-1805BCF1441C}" srcId="{517EF796-9C88-460A-9CC3-99887EB325DC}" destId="{22D75CB3-86EB-4CD1-879E-370AC65DDDB5}" srcOrd="2" destOrd="0" parTransId="{3485F369-6746-47FC-95D6-D2290B1ADF14}" sibTransId="{B732DDDA-A6F7-4BA3-A6C9-8C10B355B69D}"/>
    <dgm:cxn modelId="{293983AF-B583-4481-87C0-7808A991C422}" type="presOf" srcId="{D4F621DF-8560-400C-A38F-CBDF70A3A57F}" destId="{6F06C80D-EB5C-4E40-8D2E-880F98A40C4B}" srcOrd="0" destOrd="3" presId="urn:microsoft.com/office/officeart/2005/8/layout/list1"/>
    <dgm:cxn modelId="{30C23DB3-2A9C-46CF-A731-4A862F3DC16E}" srcId="{3F3C3EF8-F9E7-465E-8E39-7100C19F65B7}" destId="{15E45028-5B99-427B-BFB2-61DE3A145B46}" srcOrd="1" destOrd="0" parTransId="{476A879C-DEC9-4243-A76D-B252F1DD7155}" sibTransId="{057BBE7F-B415-4B1E-ACBF-93452AE96A98}"/>
    <dgm:cxn modelId="{1FF278B6-9761-4251-8429-C854C706322B}" srcId="{61156D4A-B2BC-42EB-BB27-D9FE01353392}" destId="{4F26559F-3DA6-4D0E-A8BF-518D71D3EC93}" srcOrd="2" destOrd="0" parTransId="{9FDBF698-D47D-45B5-92A1-A5160D56DCBC}" sibTransId="{57C7BDBC-D67C-4F6B-8B18-C35D56C0F0E0}"/>
    <dgm:cxn modelId="{DE9ABDB7-8F41-4E38-B03A-F1D71601F112}" type="presOf" srcId="{61156D4A-B2BC-42EB-BB27-D9FE01353392}" destId="{E9C3303E-C35B-4FC8-A24A-00EFC7506687}" srcOrd="1" destOrd="0" presId="urn:microsoft.com/office/officeart/2005/8/layout/list1"/>
    <dgm:cxn modelId="{946C27BF-9C82-4F7B-B256-CD5CED5EAF90}" srcId="{61156D4A-B2BC-42EB-BB27-D9FE01353392}" destId="{A3000B85-4629-4777-A3C7-80EB4EBD5E51}" srcOrd="0" destOrd="0" parTransId="{BCC9DA5F-DAD5-4B73-A9F4-471053B0E5F0}" sibTransId="{2EA68272-4455-4475-AFB7-A8C60D1156BD}"/>
    <dgm:cxn modelId="{9D03A5C4-2CF0-451A-A8EC-391689CDD2B8}" srcId="{517EF796-9C88-460A-9CC3-99887EB325DC}" destId="{E7D3311C-A443-49B9-BD94-6D72E972441E}" srcOrd="1" destOrd="0" parTransId="{69503E7F-8B0B-4AD5-A095-5FE50AD91CCA}" sibTransId="{820B675F-1739-4B8A-A1E9-2F75D93DFF4B}"/>
    <dgm:cxn modelId="{43D2C5C6-0EA7-4BAD-A59B-40411BE46894}" type="presOf" srcId="{A3000B85-4629-4777-A3C7-80EB4EBD5E51}" destId="{7CB47BE9-52D0-46A4-A422-6D2DECF60545}" srcOrd="0" destOrd="0" presId="urn:microsoft.com/office/officeart/2005/8/layout/list1"/>
    <dgm:cxn modelId="{327805CD-9B1D-405F-B7BD-DCA49AFC2F6C}" type="presOf" srcId="{B602D6B3-A57C-49ED-BA40-41950546B197}" destId="{7CB47BE9-52D0-46A4-A422-6D2DECF60545}" srcOrd="0" destOrd="1" presId="urn:microsoft.com/office/officeart/2005/8/layout/list1"/>
    <dgm:cxn modelId="{11BEDADD-335C-4C9A-B24A-9B6B3596DC50}" type="presOf" srcId="{22D75CB3-86EB-4CD1-879E-370AC65DDDB5}" destId="{5C524CEC-1EFA-4CDD-8F58-B150C15AEABE}" srcOrd="0" destOrd="4" presId="urn:microsoft.com/office/officeart/2005/8/layout/list1"/>
    <dgm:cxn modelId="{8E5284EF-064E-4335-8B56-7C0BDFCA8FA7}" type="presOf" srcId="{15E45028-5B99-427B-BFB2-61DE3A145B46}" destId="{B4723DC9-5F40-43F5-84E5-2711A84D40ED}" srcOrd="0" destOrd="0" presId="urn:microsoft.com/office/officeart/2005/8/layout/list1"/>
    <dgm:cxn modelId="{04D959F0-3E0B-4EED-98C3-58AC868382BF}" srcId="{61156D4A-B2BC-42EB-BB27-D9FE01353392}" destId="{B602D6B3-A57C-49ED-BA40-41950546B197}" srcOrd="1" destOrd="0" parTransId="{CF69F370-182E-4D9D-A2A3-7EEF603C7897}" sibTransId="{00DE655E-5DDC-403D-AC38-EC926A66DA36}"/>
    <dgm:cxn modelId="{43ECE5D5-2B41-4D5B-8158-E921A58B19E4}" type="presParOf" srcId="{B63B45AD-1FDB-41F4-9FCF-118198D7C7C4}" destId="{A0CAC911-3B4D-44D1-A2F6-4BDD9E8653C4}" srcOrd="0" destOrd="0" presId="urn:microsoft.com/office/officeart/2005/8/layout/list1"/>
    <dgm:cxn modelId="{CBB39F23-C264-4038-8D85-901C67ED340D}" type="presParOf" srcId="{A0CAC911-3B4D-44D1-A2F6-4BDD9E8653C4}" destId="{60CAA7A7-8BCB-4D7A-BFFF-E1C8EBE818C6}" srcOrd="0" destOrd="0" presId="urn:microsoft.com/office/officeart/2005/8/layout/list1"/>
    <dgm:cxn modelId="{FBFA1B23-385D-4B32-ADDF-BA4E1D7C0055}" type="presParOf" srcId="{A0CAC911-3B4D-44D1-A2F6-4BDD9E8653C4}" destId="{4CC1BDC1-AE9B-4AAB-9DAE-AC9F6B07CED9}" srcOrd="1" destOrd="0" presId="urn:microsoft.com/office/officeart/2005/8/layout/list1"/>
    <dgm:cxn modelId="{90D48FD5-6448-4B91-800F-FD2AC88FB13A}" type="presParOf" srcId="{B63B45AD-1FDB-41F4-9FCF-118198D7C7C4}" destId="{EC834EA9-8749-41E3-B153-4394A9314EEE}" srcOrd="1" destOrd="0" presId="urn:microsoft.com/office/officeart/2005/8/layout/list1"/>
    <dgm:cxn modelId="{F2388D5D-9BCB-435D-8918-EF392113A280}" type="presParOf" srcId="{B63B45AD-1FDB-41F4-9FCF-118198D7C7C4}" destId="{5C524CEC-1EFA-4CDD-8F58-B150C15AEABE}" srcOrd="2" destOrd="0" presId="urn:microsoft.com/office/officeart/2005/8/layout/list1"/>
    <dgm:cxn modelId="{190B0F1D-50CD-4E8F-8111-F7C81656702D}" type="presParOf" srcId="{B63B45AD-1FDB-41F4-9FCF-118198D7C7C4}" destId="{B0786042-2076-4619-AD53-BBE2CC257692}" srcOrd="3" destOrd="0" presId="urn:microsoft.com/office/officeart/2005/8/layout/list1"/>
    <dgm:cxn modelId="{38DA3975-7866-4281-BB15-007E02784B35}" type="presParOf" srcId="{B63B45AD-1FDB-41F4-9FCF-118198D7C7C4}" destId="{8B9EF411-94DF-4CD6-B269-7858F3773C6A}" srcOrd="4" destOrd="0" presId="urn:microsoft.com/office/officeart/2005/8/layout/list1"/>
    <dgm:cxn modelId="{32725CF4-486E-4F9D-8BA3-B5CE7FEB92DE}" type="presParOf" srcId="{8B9EF411-94DF-4CD6-B269-7858F3773C6A}" destId="{B4723DC9-5F40-43F5-84E5-2711A84D40ED}" srcOrd="0" destOrd="0" presId="urn:microsoft.com/office/officeart/2005/8/layout/list1"/>
    <dgm:cxn modelId="{5A8C719E-0B5C-4E3D-9D90-BDFED95BB21A}" type="presParOf" srcId="{8B9EF411-94DF-4CD6-B269-7858F3773C6A}" destId="{2EDD53C6-7733-40A1-B5AB-2E5A042D8885}" srcOrd="1" destOrd="0" presId="urn:microsoft.com/office/officeart/2005/8/layout/list1"/>
    <dgm:cxn modelId="{1D6F24C1-F657-460A-B0C0-B1D0053FEAC0}" type="presParOf" srcId="{B63B45AD-1FDB-41F4-9FCF-118198D7C7C4}" destId="{61128AD9-9E72-4925-B295-DE1950B1E9D3}" srcOrd="5" destOrd="0" presId="urn:microsoft.com/office/officeart/2005/8/layout/list1"/>
    <dgm:cxn modelId="{C1EA5805-CCC0-451C-9430-236B4117EBDE}" type="presParOf" srcId="{B63B45AD-1FDB-41F4-9FCF-118198D7C7C4}" destId="{6F06C80D-EB5C-4E40-8D2E-880F98A40C4B}" srcOrd="6" destOrd="0" presId="urn:microsoft.com/office/officeart/2005/8/layout/list1"/>
    <dgm:cxn modelId="{9C9EF3A9-6874-4310-A9DF-842ECAD5C762}" type="presParOf" srcId="{B63B45AD-1FDB-41F4-9FCF-118198D7C7C4}" destId="{E1FBD201-2F00-4369-9068-634DBAF09D6B}" srcOrd="7" destOrd="0" presId="urn:microsoft.com/office/officeart/2005/8/layout/list1"/>
    <dgm:cxn modelId="{B4337127-6A26-43EF-9D0A-7A10D8C15E55}" type="presParOf" srcId="{B63B45AD-1FDB-41F4-9FCF-118198D7C7C4}" destId="{C96F730C-7A4E-4D88-8FD3-3944B0784FEF}" srcOrd="8" destOrd="0" presId="urn:microsoft.com/office/officeart/2005/8/layout/list1"/>
    <dgm:cxn modelId="{53876450-BF04-4166-BB8F-AC3D8934E792}" type="presParOf" srcId="{C96F730C-7A4E-4D88-8FD3-3944B0784FEF}" destId="{21DC013C-B0D4-4875-8F0A-41E265F7237C}" srcOrd="0" destOrd="0" presId="urn:microsoft.com/office/officeart/2005/8/layout/list1"/>
    <dgm:cxn modelId="{3BC6CD84-1F94-4694-A520-128635473453}" type="presParOf" srcId="{C96F730C-7A4E-4D88-8FD3-3944B0784FEF}" destId="{E9C3303E-C35B-4FC8-A24A-00EFC7506687}" srcOrd="1" destOrd="0" presId="urn:microsoft.com/office/officeart/2005/8/layout/list1"/>
    <dgm:cxn modelId="{E3E67C37-1867-48CF-B6A6-39CA45729E39}" type="presParOf" srcId="{B63B45AD-1FDB-41F4-9FCF-118198D7C7C4}" destId="{215E3765-405E-42A6-A0E9-1FB824F1AB4E}" srcOrd="9" destOrd="0" presId="urn:microsoft.com/office/officeart/2005/8/layout/list1"/>
    <dgm:cxn modelId="{FCFC29EF-78E3-4734-81F5-6B520BC55535}" type="presParOf" srcId="{B63B45AD-1FDB-41F4-9FCF-118198D7C7C4}" destId="{7CB47BE9-52D0-46A4-A422-6D2DECF605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F65B1B-C08C-4173-8F27-21255F5825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1EC44-7FF8-4175-9C26-A34BED71F899}">
      <dgm:prSet phldrT="[Текст]" custT="1"/>
      <dgm:spPr>
        <a:noFill/>
        <a:ln>
          <a:solidFill>
            <a:schemeClr val="accent1"/>
          </a:solidFill>
        </a:ln>
      </dgm:spPr>
      <dgm:t>
        <a:bodyPr anchor="t" anchorCtr="0"/>
        <a:lstStyle/>
        <a:p>
          <a:r>
            <a: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Авторизация на сайте 1С-Финконтроль 8 </a:t>
          </a:r>
          <a:r>
            <a: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https://fincontrol8.ru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5284B-3A89-46FB-8738-D4D5FD8E041A}" type="parTrans" cxnId="{263E2C7E-CD18-475B-B5D6-8C898BDB6EA9}">
      <dgm:prSet/>
      <dgm:spPr/>
      <dgm:t>
        <a:bodyPr/>
        <a:lstStyle/>
        <a:p>
          <a:endParaRPr lang="ru-RU"/>
        </a:p>
      </dgm:t>
    </dgm:pt>
    <dgm:pt modelId="{16309861-6B9A-4729-B37E-E94774E5DD89}" type="sibTrans" cxnId="{263E2C7E-CD18-475B-B5D6-8C898BDB6EA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0A39BFA-B87B-4EE2-8915-3A9EB2C85C72}">
      <dgm:prSet phldrT="[Текст]" custT="1"/>
      <dgm:spPr>
        <a:noFill/>
        <a:ln>
          <a:solidFill>
            <a:schemeClr val="accent1"/>
          </a:solidFill>
        </a:ln>
      </dgm:spPr>
      <dgm:t>
        <a:bodyPr anchor="t" anchorCtr="0"/>
        <a:lstStyle/>
        <a:p>
          <a:r>
            <a:rPr lang="ru-RU" alt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Создание информационной базы в личном кабинете  </a:t>
          </a:r>
        </a:p>
        <a:p>
          <a:r>
            <a: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Краткая инструкция по ссылке: </a:t>
          </a:r>
          <a:r>
            <a: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https://fincontrol8.ru/registraciya</a:t>
          </a:r>
          <a:endParaRPr lang="ru-RU" alt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FDF7D-B681-4686-A4A3-5B5E1DF4D1FE}" type="parTrans" cxnId="{3BBAE0AD-5C24-4756-9EC3-CBBC1429E503}">
      <dgm:prSet/>
      <dgm:spPr/>
      <dgm:t>
        <a:bodyPr/>
        <a:lstStyle/>
        <a:p>
          <a:endParaRPr lang="ru-RU"/>
        </a:p>
      </dgm:t>
    </dgm:pt>
    <dgm:pt modelId="{39AD7ADE-4FF1-4B40-AEFB-F7442D13C092}" type="sibTrans" cxnId="{3BBAE0AD-5C24-4756-9EC3-CBBC1429E503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06E3466-3328-4D22-8FBE-0BE310B917DF}">
      <dgm:prSet phldrT="[Текст]" custT="1"/>
      <dgm:spPr>
        <a:noFill/>
        <a:ln>
          <a:solidFill>
            <a:schemeClr val="accent1"/>
          </a:solidFill>
        </a:ln>
      </dgm:spPr>
      <dgm:t>
        <a:bodyPr anchor="t" anchorCtr="0"/>
        <a:lstStyle/>
        <a:p>
          <a:r>
            <a:rPr lang="ru-RU" alt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Выполнение проверок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актуализация обработки выгрузки данных (сохранение, подключение), выгрузка результирующей информации из БГУ, анализ итоговых данных;</a:t>
          </a:r>
        </a:p>
        <a:p>
          <a:r>
            <a: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работы с блоком внутреннего финансового контроля</a:t>
          </a:r>
          <a:r>
            <a:rPr lang="en-US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матрица и реестр рисков, карты, журналы, отчеты</a:t>
          </a:r>
          <a:r>
            <a:rPr lang="ru-RU" alt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438EA-E438-49C7-AA53-CA0A76D90F14}" type="parTrans" cxnId="{13E32DA3-C450-441E-835A-FE3BD7A09AB7}">
      <dgm:prSet/>
      <dgm:spPr/>
      <dgm:t>
        <a:bodyPr/>
        <a:lstStyle/>
        <a:p>
          <a:endParaRPr lang="ru-RU"/>
        </a:p>
      </dgm:t>
    </dgm:pt>
    <dgm:pt modelId="{336908F9-F98D-4BF7-9A84-9BDF816690F5}" type="sibTrans" cxnId="{13E32DA3-C450-441E-835A-FE3BD7A09AB7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D706146-6F9C-4EF4-ABC2-4E8A98B9B5DE}">
      <dgm:prSet phldrT="[Текст]" custT="1"/>
      <dgm:spPr>
        <a:noFill/>
        <a:ln>
          <a:solidFill>
            <a:schemeClr val="accent1"/>
          </a:solidFill>
        </a:ln>
      </dgm:spPr>
      <dgm:t>
        <a:bodyPr anchor="t" anchorCtr="0"/>
        <a:lstStyle/>
        <a:p>
          <a:r>
            <a:rPr lang="ru-RU" alt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Работа с блоком мониторинга работы подведомственных учреждений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формирование запросов на подключение подведомственных учреждений</a:t>
          </a:r>
        </a:p>
        <a:p>
          <a:r>
            <a: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работа с блоком мониторинга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93121-FD68-413B-82A3-357A9FB33A1C}" type="parTrans" cxnId="{7ADECCC4-21FE-4E7F-AB3B-CD647A9DE54D}">
      <dgm:prSet/>
      <dgm:spPr/>
      <dgm:t>
        <a:bodyPr/>
        <a:lstStyle/>
        <a:p>
          <a:endParaRPr lang="ru-RU"/>
        </a:p>
      </dgm:t>
    </dgm:pt>
    <dgm:pt modelId="{B711EB18-43E4-4ECD-9FAF-60BA5AFAA41D}" type="sibTrans" cxnId="{7ADECCC4-21FE-4E7F-AB3B-CD647A9DE54D}">
      <dgm:prSet/>
      <dgm:spPr/>
      <dgm:t>
        <a:bodyPr/>
        <a:lstStyle/>
        <a:p>
          <a:endParaRPr lang="ru-RU"/>
        </a:p>
      </dgm:t>
    </dgm:pt>
    <dgm:pt modelId="{1B26E724-7118-4FB6-99E1-9A7B575A12FC}" type="pres">
      <dgm:prSet presAssocID="{B4F65B1B-C08C-4173-8F27-21255F582580}" presName="outerComposite" presStyleCnt="0">
        <dgm:presLayoutVars>
          <dgm:chMax val="5"/>
          <dgm:dir/>
          <dgm:resizeHandles val="exact"/>
        </dgm:presLayoutVars>
      </dgm:prSet>
      <dgm:spPr/>
    </dgm:pt>
    <dgm:pt modelId="{B0ABBFC4-9368-4693-B2D4-A21D20CF3ED0}" type="pres">
      <dgm:prSet presAssocID="{B4F65B1B-C08C-4173-8F27-21255F582580}" presName="dummyMaxCanvas" presStyleCnt="0">
        <dgm:presLayoutVars/>
      </dgm:prSet>
      <dgm:spPr/>
    </dgm:pt>
    <dgm:pt modelId="{324C6E37-3B32-40F9-84F2-39E9E51A4FCF}" type="pres">
      <dgm:prSet presAssocID="{B4F65B1B-C08C-4173-8F27-21255F582580}" presName="FourNodes_1" presStyleLbl="node1" presStyleIdx="0" presStyleCnt="4" custScaleY="57998" custLinFactNeighborY="-21073">
        <dgm:presLayoutVars>
          <dgm:bulletEnabled val="1"/>
        </dgm:presLayoutVars>
      </dgm:prSet>
      <dgm:spPr/>
    </dgm:pt>
    <dgm:pt modelId="{E8B93AF7-359B-4EEE-83C9-45F881EDFF67}" type="pres">
      <dgm:prSet presAssocID="{B4F65B1B-C08C-4173-8F27-21255F582580}" presName="FourNodes_2" presStyleLbl="node1" presStyleIdx="1" presStyleCnt="4" custScaleY="88761" custLinFactNeighborY="-48904">
        <dgm:presLayoutVars>
          <dgm:bulletEnabled val="1"/>
        </dgm:presLayoutVars>
      </dgm:prSet>
      <dgm:spPr/>
    </dgm:pt>
    <dgm:pt modelId="{97E49E4F-DE02-45C1-9495-CC0F9C241918}" type="pres">
      <dgm:prSet presAssocID="{B4F65B1B-C08C-4173-8F27-21255F582580}" presName="FourNodes_3" presStyleLbl="node1" presStyleIdx="2" presStyleCnt="4" custScaleY="137214" custLinFactNeighborY="-37431">
        <dgm:presLayoutVars>
          <dgm:bulletEnabled val="1"/>
        </dgm:presLayoutVars>
      </dgm:prSet>
      <dgm:spPr/>
    </dgm:pt>
    <dgm:pt modelId="{70A01914-7F2D-476F-831B-CB4DFD504CC8}" type="pres">
      <dgm:prSet presAssocID="{B4F65B1B-C08C-4173-8F27-21255F582580}" presName="FourNodes_4" presStyleLbl="node1" presStyleIdx="3" presStyleCnt="4" custScaleY="127266" custLinFactNeighborY="-13363">
        <dgm:presLayoutVars>
          <dgm:bulletEnabled val="1"/>
        </dgm:presLayoutVars>
      </dgm:prSet>
      <dgm:spPr/>
    </dgm:pt>
    <dgm:pt modelId="{817D09E7-9320-4751-ABF1-71588980B5F0}" type="pres">
      <dgm:prSet presAssocID="{B4F65B1B-C08C-4173-8F27-21255F582580}" presName="FourConn_1-2" presStyleLbl="fgAccFollowNode1" presStyleIdx="0" presStyleCnt="3" custLinFactNeighborY="-67257">
        <dgm:presLayoutVars>
          <dgm:bulletEnabled val="1"/>
        </dgm:presLayoutVars>
      </dgm:prSet>
      <dgm:spPr/>
    </dgm:pt>
    <dgm:pt modelId="{ED4FEE6D-514C-4490-A892-EE01A281DA78}" type="pres">
      <dgm:prSet presAssocID="{B4F65B1B-C08C-4173-8F27-21255F582580}" presName="FourConn_2-3" presStyleLbl="fgAccFollowNode1" presStyleIdx="1" presStyleCnt="3" custLinFactNeighborY="-93188">
        <dgm:presLayoutVars>
          <dgm:bulletEnabled val="1"/>
        </dgm:presLayoutVars>
      </dgm:prSet>
      <dgm:spPr/>
    </dgm:pt>
    <dgm:pt modelId="{ACB3747E-38A5-48FC-B81E-75D3C73424FB}" type="pres">
      <dgm:prSet presAssocID="{B4F65B1B-C08C-4173-8F27-21255F582580}" presName="FourConn_3-4" presStyleLbl="fgAccFollowNode1" presStyleIdx="2" presStyleCnt="3" custLinFactNeighborY="-40473">
        <dgm:presLayoutVars>
          <dgm:bulletEnabled val="1"/>
        </dgm:presLayoutVars>
      </dgm:prSet>
      <dgm:spPr/>
    </dgm:pt>
    <dgm:pt modelId="{BD2AC25E-5BB2-4F13-9CAE-42A8E8818339}" type="pres">
      <dgm:prSet presAssocID="{B4F65B1B-C08C-4173-8F27-21255F582580}" presName="FourNodes_1_text" presStyleLbl="node1" presStyleIdx="3" presStyleCnt="4">
        <dgm:presLayoutVars>
          <dgm:bulletEnabled val="1"/>
        </dgm:presLayoutVars>
      </dgm:prSet>
      <dgm:spPr/>
    </dgm:pt>
    <dgm:pt modelId="{1855AC43-5D88-4731-8B8A-B89FE94AA4D5}" type="pres">
      <dgm:prSet presAssocID="{B4F65B1B-C08C-4173-8F27-21255F582580}" presName="FourNodes_2_text" presStyleLbl="node1" presStyleIdx="3" presStyleCnt="4">
        <dgm:presLayoutVars>
          <dgm:bulletEnabled val="1"/>
        </dgm:presLayoutVars>
      </dgm:prSet>
      <dgm:spPr/>
    </dgm:pt>
    <dgm:pt modelId="{556CF4F2-499A-4312-8C99-DD55EFF21792}" type="pres">
      <dgm:prSet presAssocID="{B4F65B1B-C08C-4173-8F27-21255F582580}" presName="FourNodes_3_text" presStyleLbl="node1" presStyleIdx="3" presStyleCnt="4">
        <dgm:presLayoutVars>
          <dgm:bulletEnabled val="1"/>
        </dgm:presLayoutVars>
      </dgm:prSet>
      <dgm:spPr/>
    </dgm:pt>
    <dgm:pt modelId="{8DCA2A19-106C-474E-8DAD-5482D886DB8C}" type="pres">
      <dgm:prSet presAssocID="{B4F65B1B-C08C-4173-8F27-21255F58258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6361008-6D13-491F-9FAB-D4C1A128EE8D}" type="presOf" srcId="{336908F9-F98D-4BF7-9A84-9BDF816690F5}" destId="{ACB3747E-38A5-48FC-B81E-75D3C73424FB}" srcOrd="0" destOrd="0" presId="urn:microsoft.com/office/officeart/2005/8/layout/vProcess5"/>
    <dgm:cxn modelId="{4F292D1D-5D1D-4AE6-A720-4FF93F2BC6F4}" type="presOf" srcId="{F06E3466-3328-4D22-8FBE-0BE310B917DF}" destId="{556CF4F2-499A-4312-8C99-DD55EFF21792}" srcOrd="1" destOrd="0" presId="urn:microsoft.com/office/officeart/2005/8/layout/vProcess5"/>
    <dgm:cxn modelId="{61BF4F34-E459-40C1-9331-55AF8DEBD46D}" type="presOf" srcId="{16309861-6B9A-4729-B37E-E94774E5DD89}" destId="{817D09E7-9320-4751-ABF1-71588980B5F0}" srcOrd="0" destOrd="0" presId="urn:microsoft.com/office/officeart/2005/8/layout/vProcess5"/>
    <dgm:cxn modelId="{5CB96A46-74A8-49FD-B990-47E3528A44FE}" type="presOf" srcId="{9D706146-6F9C-4EF4-ABC2-4E8A98B9B5DE}" destId="{70A01914-7F2D-476F-831B-CB4DFD504CC8}" srcOrd="0" destOrd="0" presId="urn:microsoft.com/office/officeart/2005/8/layout/vProcess5"/>
    <dgm:cxn modelId="{5EA5BA47-9259-40CA-8253-6DC7B22B3B8A}" type="presOf" srcId="{90A39BFA-B87B-4EE2-8915-3A9EB2C85C72}" destId="{1855AC43-5D88-4731-8B8A-B89FE94AA4D5}" srcOrd="1" destOrd="0" presId="urn:microsoft.com/office/officeart/2005/8/layout/vProcess5"/>
    <dgm:cxn modelId="{C6480F6E-2117-4913-AE46-58C34DA8D620}" type="presOf" srcId="{9D706146-6F9C-4EF4-ABC2-4E8A98B9B5DE}" destId="{8DCA2A19-106C-474E-8DAD-5482D886DB8C}" srcOrd="1" destOrd="0" presId="urn:microsoft.com/office/officeart/2005/8/layout/vProcess5"/>
    <dgm:cxn modelId="{263E2C7E-CD18-475B-B5D6-8C898BDB6EA9}" srcId="{B4F65B1B-C08C-4173-8F27-21255F582580}" destId="{2081EC44-7FF8-4175-9C26-A34BED71F899}" srcOrd="0" destOrd="0" parTransId="{64F5284B-3A89-46FB-8738-D4D5FD8E041A}" sibTransId="{16309861-6B9A-4729-B37E-E94774E5DD89}"/>
    <dgm:cxn modelId="{13E32DA3-C450-441E-835A-FE3BD7A09AB7}" srcId="{B4F65B1B-C08C-4173-8F27-21255F582580}" destId="{F06E3466-3328-4D22-8FBE-0BE310B917DF}" srcOrd="2" destOrd="0" parTransId="{A0F438EA-E438-49C7-AA53-CA0A76D90F14}" sibTransId="{336908F9-F98D-4BF7-9A84-9BDF816690F5}"/>
    <dgm:cxn modelId="{3BBAE0AD-5C24-4756-9EC3-CBBC1429E503}" srcId="{B4F65B1B-C08C-4173-8F27-21255F582580}" destId="{90A39BFA-B87B-4EE2-8915-3A9EB2C85C72}" srcOrd="1" destOrd="0" parTransId="{FA7FDF7D-B681-4686-A4A3-5B5E1DF4D1FE}" sibTransId="{39AD7ADE-4FF1-4B40-AEFB-F7442D13C092}"/>
    <dgm:cxn modelId="{9B8B5AAE-3D10-40D3-88B0-49F518F41110}" type="presOf" srcId="{2081EC44-7FF8-4175-9C26-A34BED71F899}" destId="{BD2AC25E-5BB2-4F13-9CAE-42A8E8818339}" srcOrd="1" destOrd="0" presId="urn:microsoft.com/office/officeart/2005/8/layout/vProcess5"/>
    <dgm:cxn modelId="{4C07EAB9-CEFE-4866-B9DB-75DF6958E994}" type="presOf" srcId="{F06E3466-3328-4D22-8FBE-0BE310B917DF}" destId="{97E49E4F-DE02-45C1-9495-CC0F9C241918}" srcOrd="0" destOrd="0" presId="urn:microsoft.com/office/officeart/2005/8/layout/vProcess5"/>
    <dgm:cxn modelId="{8B1FE5BC-EAC2-4DB2-AB18-B23AF9E4F754}" type="presOf" srcId="{39AD7ADE-4FF1-4B40-AEFB-F7442D13C092}" destId="{ED4FEE6D-514C-4490-A892-EE01A281DA78}" srcOrd="0" destOrd="0" presId="urn:microsoft.com/office/officeart/2005/8/layout/vProcess5"/>
    <dgm:cxn modelId="{7ADECCC4-21FE-4E7F-AB3B-CD647A9DE54D}" srcId="{B4F65B1B-C08C-4173-8F27-21255F582580}" destId="{9D706146-6F9C-4EF4-ABC2-4E8A98B9B5DE}" srcOrd="3" destOrd="0" parTransId="{46793121-FD68-413B-82A3-357A9FB33A1C}" sibTransId="{B711EB18-43E4-4ECD-9FAF-60BA5AFAA41D}"/>
    <dgm:cxn modelId="{9E0258CC-575F-43F5-9D4B-991A167E3016}" type="presOf" srcId="{B4F65B1B-C08C-4173-8F27-21255F582580}" destId="{1B26E724-7118-4FB6-99E1-9A7B575A12FC}" srcOrd="0" destOrd="0" presId="urn:microsoft.com/office/officeart/2005/8/layout/vProcess5"/>
    <dgm:cxn modelId="{659421D6-FC02-4C47-8EC7-838E21632B3D}" type="presOf" srcId="{2081EC44-7FF8-4175-9C26-A34BED71F899}" destId="{324C6E37-3B32-40F9-84F2-39E9E51A4FCF}" srcOrd="0" destOrd="0" presId="urn:microsoft.com/office/officeart/2005/8/layout/vProcess5"/>
    <dgm:cxn modelId="{8BA986F3-9813-4A3E-8412-3515B5833E08}" type="presOf" srcId="{90A39BFA-B87B-4EE2-8915-3A9EB2C85C72}" destId="{E8B93AF7-359B-4EEE-83C9-45F881EDFF67}" srcOrd="0" destOrd="0" presId="urn:microsoft.com/office/officeart/2005/8/layout/vProcess5"/>
    <dgm:cxn modelId="{E1958211-78B4-4BC8-A37E-05C1ED470676}" type="presParOf" srcId="{1B26E724-7118-4FB6-99E1-9A7B575A12FC}" destId="{B0ABBFC4-9368-4693-B2D4-A21D20CF3ED0}" srcOrd="0" destOrd="0" presId="urn:microsoft.com/office/officeart/2005/8/layout/vProcess5"/>
    <dgm:cxn modelId="{04CD3519-93DF-4C03-9291-951AE93F256F}" type="presParOf" srcId="{1B26E724-7118-4FB6-99E1-9A7B575A12FC}" destId="{324C6E37-3B32-40F9-84F2-39E9E51A4FCF}" srcOrd="1" destOrd="0" presId="urn:microsoft.com/office/officeart/2005/8/layout/vProcess5"/>
    <dgm:cxn modelId="{268FCC7A-E6B4-4D6D-9AB3-0FEA218E119E}" type="presParOf" srcId="{1B26E724-7118-4FB6-99E1-9A7B575A12FC}" destId="{E8B93AF7-359B-4EEE-83C9-45F881EDFF67}" srcOrd="2" destOrd="0" presId="urn:microsoft.com/office/officeart/2005/8/layout/vProcess5"/>
    <dgm:cxn modelId="{D2A7F1C1-53CC-44A5-98CA-85ED966F2EC7}" type="presParOf" srcId="{1B26E724-7118-4FB6-99E1-9A7B575A12FC}" destId="{97E49E4F-DE02-45C1-9495-CC0F9C241918}" srcOrd="3" destOrd="0" presId="urn:microsoft.com/office/officeart/2005/8/layout/vProcess5"/>
    <dgm:cxn modelId="{E4484C0A-4D9F-4E2A-A22B-2DED9FF087B2}" type="presParOf" srcId="{1B26E724-7118-4FB6-99E1-9A7B575A12FC}" destId="{70A01914-7F2D-476F-831B-CB4DFD504CC8}" srcOrd="4" destOrd="0" presId="urn:microsoft.com/office/officeart/2005/8/layout/vProcess5"/>
    <dgm:cxn modelId="{73E0C6D7-E1B9-4295-8FFE-FA6AA589E91D}" type="presParOf" srcId="{1B26E724-7118-4FB6-99E1-9A7B575A12FC}" destId="{817D09E7-9320-4751-ABF1-71588980B5F0}" srcOrd="5" destOrd="0" presId="urn:microsoft.com/office/officeart/2005/8/layout/vProcess5"/>
    <dgm:cxn modelId="{FCC3BD30-745A-4520-98FE-272D2F52DD98}" type="presParOf" srcId="{1B26E724-7118-4FB6-99E1-9A7B575A12FC}" destId="{ED4FEE6D-514C-4490-A892-EE01A281DA78}" srcOrd="6" destOrd="0" presId="urn:microsoft.com/office/officeart/2005/8/layout/vProcess5"/>
    <dgm:cxn modelId="{F64995B7-B099-43F8-8124-CDF9D60D5749}" type="presParOf" srcId="{1B26E724-7118-4FB6-99E1-9A7B575A12FC}" destId="{ACB3747E-38A5-48FC-B81E-75D3C73424FB}" srcOrd="7" destOrd="0" presId="urn:microsoft.com/office/officeart/2005/8/layout/vProcess5"/>
    <dgm:cxn modelId="{EF67AC39-7D78-4F9E-BFC6-6CF4DBBC659A}" type="presParOf" srcId="{1B26E724-7118-4FB6-99E1-9A7B575A12FC}" destId="{BD2AC25E-5BB2-4F13-9CAE-42A8E8818339}" srcOrd="8" destOrd="0" presId="urn:microsoft.com/office/officeart/2005/8/layout/vProcess5"/>
    <dgm:cxn modelId="{A6DEE407-7469-4B61-83B6-052D21992C89}" type="presParOf" srcId="{1B26E724-7118-4FB6-99E1-9A7B575A12FC}" destId="{1855AC43-5D88-4731-8B8A-B89FE94AA4D5}" srcOrd="9" destOrd="0" presId="urn:microsoft.com/office/officeart/2005/8/layout/vProcess5"/>
    <dgm:cxn modelId="{8C3ABB51-C23D-4EAD-ADEC-C9B3CA576773}" type="presParOf" srcId="{1B26E724-7118-4FB6-99E1-9A7B575A12FC}" destId="{556CF4F2-499A-4312-8C99-DD55EFF21792}" srcOrd="10" destOrd="0" presId="urn:microsoft.com/office/officeart/2005/8/layout/vProcess5"/>
    <dgm:cxn modelId="{B695B699-A270-4A4E-94AD-C228C67C6533}" type="presParOf" srcId="{1B26E724-7118-4FB6-99E1-9A7B575A12FC}" destId="{8DCA2A19-106C-474E-8DAD-5482D886DB8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F65B1B-C08C-4173-8F27-21255F58258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81EC44-7FF8-4175-9C26-A34BED71F899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шаг. </a:t>
          </a:r>
          <a:r>
            <a:rPr lang="ru-RU" altLang="ru-RU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1С-Финконтроль 8</a:t>
          </a:r>
          <a:r>
            <a:rPr lang="ru-RU" alt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altLang="ru-RU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Сохранение файла обработки выгрузки данных. 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5284B-3A89-46FB-8738-D4D5FD8E041A}" type="parTrans" cxnId="{263E2C7E-CD18-475B-B5D6-8C898BDB6EA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309861-6B9A-4729-B37E-E94774E5DD89}" type="sibTrans" cxnId="{263E2C7E-CD18-475B-B5D6-8C898BDB6EA9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39BFA-B87B-4EE2-8915-3A9EB2C85C72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</a:rPr>
            <a:t>2 шаг. </a:t>
          </a:r>
          <a:r>
            <a:rPr lang="ru-RU" altLang="ru-RU" sz="1400" b="1" i="1" dirty="0">
              <a:solidFill>
                <a:schemeClr val="tx1"/>
              </a:solidFill>
            </a:rPr>
            <a:t>1С:БГУ</a:t>
          </a:r>
          <a:r>
            <a:rPr lang="ru-RU" altLang="ru-RU" sz="1400" b="1" dirty="0">
              <a:solidFill>
                <a:schemeClr val="tx1"/>
              </a:solidFill>
            </a:rPr>
            <a:t>. </a:t>
          </a:r>
          <a:r>
            <a:rPr lang="ru-RU" altLang="ru-RU" sz="1400" b="0" dirty="0">
              <a:solidFill>
                <a:schemeClr val="tx1"/>
              </a:solidFill>
            </a:rPr>
            <a:t>Подключение и запуск обработки. Выгрузка данных по результатам проверки в формате </a:t>
          </a:r>
          <a:r>
            <a:rPr lang="en-US" altLang="ru-RU" sz="1400" b="0" dirty="0">
              <a:solidFill>
                <a:schemeClr val="tx1"/>
              </a:solidFill>
            </a:rPr>
            <a:t>zip</a:t>
          </a:r>
          <a:r>
            <a:rPr lang="ru-RU" altLang="ru-RU" sz="1400" b="0" dirty="0">
              <a:solidFill>
                <a:schemeClr val="tx1"/>
              </a:solidFill>
            </a:rPr>
            <a:t>-архив.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FDF7D-B681-4686-A4A3-5B5E1DF4D1FE}" type="parTrans" cxnId="{3BBAE0AD-5C24-4756-9EC3-CBBC1429E50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AD7ADE-4FF1-4B40-AEFB-F7442D13C092}" type="sibTrans" cxnId="{3BBAE0AD-5C24-4756-9EC3-CBBC1429E503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E3466-3328-4D22-8FBE-0BE310B917DF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</a:rPr>
            <a:t>3 шаг</a:t>
          </a:r>
          <a:r>
            <a:rPr lang="ru-RU" altLang="ru-RU" sz="1400" b="1" i="1" dirty="0">
              <a:solidFill>
                <a:schemeClr val="tx1"/>
              </a:solidFill>
            </a:rPr>
            <a:t>. 1С:Финконтроль 8</a:t>
          </a:r>
          <a:r>
            <a:rPr lang="ru-RU" altLang="ru-RU" sz="1400" b="1" dirty="0">
              <a:solidFill>
                <a:schemeClr val="tx1"/>
              </a:solidFill>
            </a:rPr>
            <a:t>. </a:t>
          </a:r>
          <a:r>
            <a:rPr lang="ru-RU" altLang="ru-RU" sz="1400" b="0" dirty="0">
              <a:solidFill>
                <a:schemeClr val="tx1"/>
              </a:solidFill>
            </a:rPr>
            <a:t>Загрузка данных из файла в формате </a:t>
          </a:r>
          <a:r>
            <a:rPr lang="en-US" altLang="ru-RU" sz="1400" b="0" dirty="0">
              <a:solidFill>
                <a:schemeClr val="tx1"/>
              </a:solidFill>
            </a:rPr>
            <a:t>zip</a:t>
          </a:r>
          <a:r>
            <a:rPr lang="ru-RU" altLang="ru-RU" sz="1400" b="0" dirty="0">
              <a:solidFill>
                <a:schemeClr val="tx1"/>
              </a:solidFill>
            </a:rPr>
            <a:t>-архив.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438EA-E438-49C7-AA53-CA0A76D90F14}" type="parTrans" cxnId="{13E32DA3-C450-441E-835A-FE3BD7A09AB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908F9-F98D-4BF7-9A84-9BDF816690F5}" type="sibTrans" cxnId="{13E32DA3-C450-441E-835A-FE3BD7A09AB7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06146-6F9C-4EF4-ABC2-4E8A98B9B5DE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</a:rPr>
            <a:t>4 шаг. </a:t>
          </a:r>
          <a:r>
            <a:rPr lang="ru-RU" altLang="ru-RU" sz="1400" b="1" i="1" dirty="0">
              <a:solidFill>
                <a:schemeClr val="tx1"/>
              </a:solidFill>
            </a:rPr>
            <a:t>1С-Финконтроль 8</a:t>
          </a:r>
          <a:r>
            <a:rPr lang="ru-RU" altLang="ru-RU" sz="1400" b="1" dirty="0">
              <a:solidFill>
                <a:schemeClr val="tx1"/>
              </a:solidFill>
            </a:rPr>
            <a:t>. </a:t>
          </a:r>
          <a:r>
            <a:rPr lang="ru-RU" altLang="ru-RU" sz="1400" b="0" dirty="0">
              <a:solidFill>
                <a:schemeClr val="tx1"/>
              </a:solidFill>
            </a:rPr>
            <a:t>При необходимости - детализация загруженных данных, получение итоговых результатов проверок.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93121-FD68-413B-82A3-357A9FB33A1C}" type="parTrans" cxnId="{7ADECCC4-21FE-4E7F-AB3B-CD647A9DE54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11EB18-43E4-4ECD-9FAF-60BA5AFAA41D}" type="sibTrans" cxnId="{7ADECCC4-21FE-4E7F-AB3B-CD647A9DE54D}">
      <dgm:prSet custT="1"/>
      <dgm:spPr>
        <a:solidFill>
          <a:srgbClr val="C5E2B0">
            <a:alpha val="90000"/>
          </a:srgbClr>
        </a:solidFill>
      </dgm:spPr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1ECD1-A5C9-4AC9-9B1A-5742FA59900F}">
      <dgm:prSet phldrT="[Текст]" custT="1"/>
      <dgm:spPr>
        <a:noFill/>
        <a:ln>
          <a:solidFill>
            <a:srgbClr val="0070C0"/>
          </a:solidFill>
        </a:ln>
      </dgm:spPr>
      <dgm:t>
        <a:bodyPr anchor="t" anchorCtr="0"/>
        <a:lstStyle/>
        <a:p>
          <a:r>
            <a:rPr lang="ru-RU" altLang="ru-RU" sz="1400" b="1" i="0" dirty="0">
              <a:solidFill>
                <a:schemeClr val="tx1"/>
              </a:solidFill>
            </a:rPr>
            <a:t>5 шаг. </a:t>
          </a:r>
          <a:r>
            <a:rPr lang="ru-RU" altLang="ru-RU" sz="1400" b="1" i="1" dirty="0">
              <a:solidFill>
                <a:schemeClr val="tx1"/>
              </a:solidFill>
            </a:rPr>
            <a:t>1С:БГУ</a:t>
          </a:r>
          <a:r>
            <a:rPr lang="ru-RU" altLang="ru-RU" sz="1400" b="1" dirty="0">
              <a:solidFill>
                <a:schemeClr val="tx1"/>
              </a:solidFill>
            </a:rPr>
            <a:t>. </a:t>
          </a:r>
          <a:r>
            <a:rPr lang="ru-RU" altLang="ru-RU" sz="1400" b="0" dirty="0">
              <a:solidFill>
                <a:schemeClr val="tx1"/>
              </a:solidFill>
            </a:rPr>
            <a:t>В случае обнаружения ошибок – внесение изменений в данные бухгалтерского учета и повторная выгрузка данных.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64A39-4A76-4370-851C-6FFBB0B8AB9A}" type="parTrans" cxnId="{F0857745-F02C-47FF-89E1-C13ECFD20D2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942CD9-45FC-45AE-9F3A-5FE82056C5AF}" type="sibTrans" cxnId="{F0857745-F02C-47FF-89E1-C13ECFD20D2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DCE54-FE91-43D5-A13B-63170F47667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F9DCE224-346D-4B85-8B71-A37E521B6E5F}" type="parTrans" cxnId="{B94169B0-7D68-4C36-A9EA-C9D1115366C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A088C5-517E-40CF-98D4-BF136656918C}" type="sibTrans" cxnId="{B94169B0-7D68-4C36-A9EA-C9D1115366C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ECD8C-F4BD-4072-B575-3004C101F39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15E1595-49BC-42A4-A352-20074BEF3199}" type="parTrans" cxnId="{52FCB0FA-C4CF-4E38-A783-733B56FEE11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38C41-484D-48C6-95FD-51B201605E08}" type="sibTrans" cxnId="{52FCB0FA-C4CF-4E38-A783-733B56FEE11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0C9C42-3BC9-47F6-89A9-A6E922F2BBC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109538A-737A-4883-BF1F-4645FBB1DA9D}" type="parTrans" cxnId="{59DAD66A-B31B-4DED-B43A-D9328493A39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43B8392-0631-49CA-93C0-6EEEC044064A}" type="sibTrans" cxnId="{59DAD66A-B31B-4DED-B43A-D9328493A396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0BC7D74-1C3A-4214-B213-C0B05881017C}">
      <dgm:prSet phldrT="[Текст]" custScaleY="127266" custLinFactNeighborY="-13363"/>
      <dgm:spPr>
        <a:noFill/>
        <a:ln>
          <a:solidFill>
            <a:srgbClr val="0070C0"/>
          </a:solidFill>
        </a:ln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D6CAADD-B2D6-4433-84F3-89B09C2BAD1A}" type="parTrans" cxnId="{6B1E8F44-7B42-4DF1-9D16-EC59BDFFC43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0C999F1-633B-4624-8DC5-0564C3FF9980}" type="sibTrans" cxnId="{6B1E8F44-7B42-4DF1-9D16-EC59BDFFC43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9190D46-533D-46BC-8E2D-DC616B6025BE}">
      <dgm:prSet phldrT="[Текст]" custScaleY="63959" custLinFactNeighborY="-60891"/>
      <dgm:spPr>
        <a:noFill/>
        <a:ln>
          <a:solidFill>
            <a:srgbClr val="0070C0"/>
          </a:solidFill>
        </a:ln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DD85732-DF7F-4C70-8028-056D7541AA36}" type="parTrans" cxnId="{74E65854-1968-4181-A84C-41195BD6E5F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87A6075-172C-417B-9350-46688191D09E}" type="sibTrans" cxnId="{74E65854-1968-4181-A84C-41195BD6E5F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1B26E724-7118-4FB6-99E1-9A7B575A12FC}" type="pres">
      <dgm:prSet presAssocID="{B4F65B1B-C08C-4173-8F27-21255F582580}" presName="outerComposite" presStyleCnt="0">
        <dgm:presLayoutVars>
          <dgm:chMax val="5"/>
          <dgm:dir/>
          <dgm:resizeHandles val="exact"/>
        </dgm:presLayoutVars>
      </dgm:prSet>
      <dgm:spPr/>
    </dgm:pt>
    <dgm:pt modelId="{B0ABBFC4-9368-4693-B2D4-A21D20CF3ED0}" type="pres">
      <dgm:prSet presAssocID="{B4F65B1B-C08C-4173-8F27-21255F582580}" presName="dummyMaxCanvas" presStyleCnt="0">
        <dgm:presLayoutVars/>
      </dgm:prSet>
      <dgm:spPr/>
    </dgm:pt>
    <dgm:pt modelId="{891A4594-12C0-4161-B436-8C26939108D6}" type="pres">
      <dgm:prSet presAssocID="{B4F65B1B-C08C-4173-8F27-21255F582580}" presName="FiveNodes_1" presStyleLbl="node1" presStyleIdx="0" presStyleCnt="5" custScaleY="62672" custLinFactNeighborX="-626" custLinFactNeighborY="-8964">
        <dgm:presLayoutVars>
          <dgm:bulletEnabled val="1"/>
        </dgm:presLayoutVars>
      </dgm:prSet>
      <dgm:spPr/>
    </dgm:pt>
    <dgm:pt modelId="{78B39E7D-B191-4CD3-A103-C8812E6AB1F9}" type="pres">
      <dgm:prSet presAssocID="{B4F65B1B-C08C-4173-8F27-21255F582580}" presName="FiveNodes_2" presStyleLbl="node1" presStyleIdx="1" presStyleCnt="5" custScaleY="76441" custLinFactNeighborY="-32206">
        <dgm:presLayoutVars>
          <dgm:bulletEnabled val="1"/>
        </dgm:presLayoutVars>
      </dgm:prSet>
      <dgm:spPr/>
    </dgm:pt>
    <dgm:pt modelId="{D74CD710-9045-443E-B324-3D51D3C1EBDD}" type="pres">
      <dgm:prSet presAssocID="{B4F65B1B-C08C-4173-8F27-21255F582580}" presName="FiveNodes_3" presStyleLbl="node1" presStyleIdx="2" presStyleCnt="5" custScaleY="74107" custLinFactNeighborY="-38615">
        <dgm:presLayoutVars>
          <dgm:bulletEnabled val="1"/>
        </dgm:presLayoutVars>
      </dgm:prSet>
      <dgm:spPr/>
    </dgm:pt>
    <dgm:pt modelId="{1029162B-E087-4695-A9ED-557489340C10}" type="pres">
      <dgm:prSet presAssocID="{B4F65B1B-C08C-4173-8F27-21255F582580}" presName="FiveNodes_4" presStyleLbl="node1" presStyleIdx="3" presStyleCnt="5" custScaleY="71773" custLinFactNeighborY="-49000">
        <dgm:presLayoutVars>
          <dgm:bulletEnabled val="1"/>
        </dgm:presLayoutVars>
      </dgm:prSet>
      <dgm:spPr/>
    </dgm:pt>
    <dgm:pt modelId="{0AA045BC-8835-4AC1-BB89-8B4D0ED45D6B}" type="pres">
      <dgm:prSet presAssocID="{B4F65B1B-C08C-4173-8F27-21255F582580}" presName="FiveNodes_5" presStyleLbl="node1" presStyleIdx="4" presStyleCnt="5" custScaleY="80970" custLinFactNeighborY="-60891">
        <dgm:presLayoutVars>
          <dgm:bulletEnabled val="1"/>
        </dgm:presLayoutVars>
      </dgm:prSet>
      <dgm:spPr/>
    </dgm:pt>
    <dgm:pt modelId="{1BF80D9F-16E6-4D2E-8784-95DBED71F2A4}" type="pres">
      <dgm:prSet presAssocID="{B4F65B1B-C08C-4173-8F27-21255F582580}" presName="FiveConn_1-2" presStyleLbl="fgAccFollowNode1" presStyleIdx="0" presStyleCnt="4" custLinFactNeighborX="2074" custLinFactNeighborY="-35902">
        <dgm:presLayoutVars>
          <dgm:bulletEnabled val="1"/>
        </dgm:presLayoutVars>
      </dgm:prSet>
      <dgm:spPr/>
    </dgm:pt>
    <dgm:pt modelId="{80B28FEF-6DDC-4541-9DB7-CB5BBC7DA866}" type="pres">
      <dgm:prSet presAssocID="{B4F65B1B-C08C-4173-8F27-21255F582580}" presName="FiveConn_2-3" presStyleLbl="fgAccFollowNode1" presStyleIdx="1" presStyleCnt="4" custLinFactNeighborX="185" custLinFactNeighborY="-49995">
        <dgm:presLayoutVars>
          <dgm:bulletEnabled val="1"/>
        </dgm:presLayoutVars>
      </dgm:prSet>
      <dgm:spPr/>
    </dgm:pt>
    <dgm:pt modelId="{18770373-D84F-4BDA-9C07-881EC7E85B0B}" type="pres">
      <dgm:prSet presAssocID="{B4F65B1B-C08C-4173-8F27-21255F582580}" presName="FiveConn_3-4" presStyleLbl="fgAccFollowNode1" presStyleIdx="2" presStyleCnt="4" custLinFactNeighborX="-1704" custLinFactNeighborY="-60710">
        <dgm:presLayoutVars>
          <dgm:bulletEnabled val="1"/>
        </dgm:presLayoutVars>
      </dgm:prSet>
      <dgm:spPr/>
    </dgm:pt>
    <dgm:pt modelId="{1C52646A-5BE9-44AF-ACF9-1D0ABE1CF8BF}" type="pres">
      <dgm:prSet presAssocID="{B4F65B1B-C08C-4173-8F27-21255F582580}" presName="FiveConn_4-5" presStyleLbl="fgAccFollowNode1" presStyleIdx="3" presStyleCnt="4" custLinFactNeighborX="-3593" custLinFactNeighborY="-88988">
        <dgm:presLayoutVars>
          <dgm:bulletEnabled val="1"/>
        </dgm:presLayoutVars>
      </dgm:prSet>
      <dgm:spPr/>
    </dgm:pt>
    <dgm:pt modelId="{8B3AC9FE-2C17-451F-8296-4E26CF5A2D8E}" type="pres">
      <dgm:prSet presAssocID="{B4F65B1B-C08C-4173-8F27-21255F582580}" presName="FiveNodes_1_text" presStyleLbl="node1" presStyleIdx="4" presStyleCnt="5">
        <dgm:presLayoutVars>
          <dgm:bulletEnabled val="1"/>
        </dgm:presLayoutVars>
      </dgm:prSet>
      <dgm:spPr/>
    </dgm:pt>
    <dgm:pt modelId="{DEE0AAC0-39D6-4A03-98D7-26D1926F18D3}" type="pres">
      <dgm:prSet presAssocID="{B4F65B1B-C08C-4173-8F27-21255F582580}" presName="FiveNodes_2_text" presStyleLbl="node1" presStyleIdx="4" presStyleCnt="5">
        <dgm:presLayoutVars>
          <dgm:bulletEnabled val="1"/>
        </dgm:presLayoutVars>
      </dgm:prSet>
      <dgm:spPr/>
    </dgm:pt>
    <dgm:pt modelId="{58671AB9-BE83-4379-BDF3-F6955B0050EC}" type="pres">
      <dgm:prSet presAssocID="{B4F65B1B-C08C-4173-8F27-21255F582580}" presName="FiveNodes_3_text" presStyleLbl="node1" presStyleIdx="4" presStyleCnt="5">
        <dgm:presLayoutVars>
          <dgm:bulletEnabled val="1"/>
        </dgm:presLayoutVars>
      </dgm:prSet>
      <dgm:spPr/>
    </dgm:pt>
    <dgm:pt modelId="{0CA38B7C-3F19-4F44-B9DA-AEE916E41FC0}" type="pres">
      <dgm:prSet presAssocID="{B4F65B1B-C08C-4173-8F27-21255F582580}" presName="FiveNodes_4_text" presStyleLbl="node1" presStyleIdx="4" presStyleCnt="5">
        <dgm:presLayoutVars>
          <dgm:bulletEnabled val="1"/>
        </dgm:presLayoutVars>
      </dgm:prSet>
      <dgm:spPr/>
    </dgm:pt>
    <dgm:pt modelId="{B178C91C-15DB-4799-880F-5ECDA8FE63A6}" type="pres">
      <dgm:prSet presAssocID="{B4F65B1B-C08C-4173-8F27-21255F58258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2441C13-057A-4EEC-A9E0-A4CBB1F288C5}" type="presOf" srcId="{B651ECD1-A5C9-4AC9-9B1A-5742FA59900F}" destId="{0AA045BC-8835-4AC1-BB89-8B4D0ED45D6B}" srcOrd="0" destOrd="0" presId="urn:microsoft.com/office/officeart/2005/8/layout/vProcess5"/>
    <dgm:cxn modelId="{A6C1E03B-3C17-4F55-8AAE-92AC56BCAB7D}" type="presOf" srcId="{39AD7ADE-4FF1-4B40-AEFB-F7442D13C092}" destId="{80B28FEF-6DDC-4541-9DB7-CB5BBC7DA866}" srcOrd="0" destOrd="0" presId="urn:microsoft.com/office/officeart/2005/8/layout/vProcess5"/>
    <dgm:cxn modelId="{6B1E8F44-7B42-4DF1-9D16-EC59BDFFC435}" srcId="{B4F65B1B-C08C-4173-8F27-21255F582580}" destId="{C0BC7D74-1C3A-4214-B213-C0B05881017C}" srcOrd="5" destOrd="0" parTransId="{7D6CAADD-B2D6-4433-84F3-89B09C2BAD1A}" sibTransId="{80C999F1-633B-4624-8DC5-0564C3FF9980}"/>
    <dgm:cxn modelId="{F0857745-F02C-47FF-89E1-C13ECFD20D28}" srcId="{B4F65B1B-C08C-4173-8F27-21255F582580}" destId="{B651ECD1-A5C9-4AC9-9B1A-5742FA59900F}" srcOrd="4" destOrd="0" parTransId="{AC264A39-4A76-4370-851C-6FFBB0B8AB9A}" sibTransId="{93942CD9-45FC-45AE-9F3A-5FE82056C5AF}"/>
    <dgm:cxn modelId="{59DAD66A-B31B-4DED-B43A-D9328493A396}" srcId="{B4F65B1B-C08C-4173-8F27-21255F582580}" destId="{2A0C9C42-3BC9-47F6-89A9-A6E922F2BBC7}" srcOrd="8" destOrd="0" parTransId="{8109538A-737A-4883-BF1F-4645FBB1DA9D}" sibTransId="{E43B8392-0631-49CA-93C0-6EEEC044064A}"/>
    <dgm:cxn modelId="{8339846C-9C55-41DF-95D0-68DB1936A56F}" type="presOf" srcId="{F06E3466-3328-4D22-8FBE-0BE310B917DF}" destId="{D74CD710-9045-443E-B324-3D51D3C1EBDD}" srcOrd="0" destOrd="0" presId="urn:microsoft.com/office/officeart/2005/8/layout/vProcess5"/>
    <dgm:cxn modelId="{6471BD6C-9854-44BB-AA9E-3BADB9F8C65B}" type="presOf" srcId="{90A39BFA-B87B-4EE2-8915-3A9EB2C85C72}" destId="{DEE0AAC0-39D6-4A03-98D7-26D1926F18D3}" srcOrd="1" destOrd="0" presId="urn:microsoft.com/office/officeart/2005/8/layout/vProcess5"/>
    <dgm:cxn modelId="{74E65854-1968-4181-A84C-41195BD6E5FD}" srcId="{B4F65B1B-C08C-4173-8F27-21255F582580}" destId="{E9190D46-533D-46BC-8E2D-DC616B6025BE}" srcOrd="9" destOrd="0" parTransId="{4DD85732-DF7F-4C70-8028-056D7541AA36}" sibTransId="{C87A6075-172C-417B-9350-46688191D09E}"/>
    <dgm:cxn modelId="{FD702777-6053-4B14-A257-25CF5278D964}" type="presOf" srcId="{336908F9-F98D-4BF7-9A84-9BDF816690F5}" destId="{18770373-D84F-4BDA-9C07-881EC7E85B0B}" srcOrd="0" destOrd="0" presId="urn:microsoft.com/office/officeart/2005/8/layout/vProcess5"/>
    <dgm:cxn modelId="{ED6EC859-14C0-4881-8967-F8BE01F7A7AC}" type="presOf" srcId="{9D706146-6F9C-4EF4-ABC2-4E8A98B9B5DE}" destId="{1029162B-E087-4695-A9ED-557489340C10}" srcOrd="0" destOrd="0" presId="urn:microsoft.com/office/officeart/2005/8/layout/vProcess5"/>
    <dgm:cxn modelId="{263E2C7E-CD18-475B-B5D6-8C898BDB6EA9}" srcId="{B4F65B1B-C08C-4173-8F27-21255F582580}" destId="{2081EC44-7FF8-4175-9C26-A34BED71F899}" srcOrd="0" destOrd="0" parTransId="{64F5284B-3A89-46FB-8738-D4D5FD8E041A}" sibTransId="{16309861-6B9A-4729-B37E-E94774E5DD89}"/>
    <dgm:cxn modelId="{AAA4BB8E-C7A8-458C-9914-11B228F12420}" type="presOf" srcId="{2081EC44-7FF8-4175-9C26-A34BED71F899}" destId="{8B3AC9FE-2C17-451F-8296-4E26CF5A2D8E}" srcOrd="1" destOrd="0" presId="urn:microsoft.com/office/officeart/2005/8/layout/vProcess5"/>
    <dgm:cxn modelId="{38900991-ECD4-4D7F-B428-E8C8A200AE0B}" type="presOf" srcId="{F06E3466-3328-4D22-8FBE-0BE310B917DF}" destId="{58671AB9-BE83-4379-BDF3-F6955B0050EC}" srcOrd="1" destOrd="0" presId="urn:microsoft.com/office/officeart/2005/8/layout/vProcess5"/>
    <dgm:cxn modelId="{216DAB91-610E-49BC-A306-20A57ED8DB9D}" type="presOf" srcId="{B651ECD1-A5C9-4AC9-9B1A-5742FA59900F}" destId="{B178C91C-15DB-4799-880F-5ECDA8FE63A6}" srcOrd="1" destOrd="0" presId="urn:microsoft.com/office/officeart/2005/8/layout/vProcess5"/>
    <dgm:cxn modelId="{13E32DA3-C450-441E-835A-FE3BD7A09AB7}" srcId="{B4F65B1B-C08C-4173-8F27-21255F582580}" destId="{F06E3466-3328-4D22-8FBE-0BE310B917DF}" srcOrd="2" destOrd="0" parTransId="{A0F438EA-E438-49C7-AA53-CA0A76D90F14}" sibTransId="{336908F9-F98D-4BF7-9A84-9BDF816690F5}"/>
    <dgm:cxn modelId="{89A8C8A6-257F-4922-B0B6-A86C8F715227}" type="presOf" srcId="{B711EB18-43E4-4ECD-9FAF-60BA5AFAA41D}" destId="{1C52646A-5BE9-44AF-ACF9-1D0ABE1CF8BF}" srcOrd="0" destOrd="0" presId="urn:microsoft.com/office/officeart/2005/8/layout/vProcess5"/>
    <dgm:cxn modelId="{3BBAE0AD-5C24-4756-9EC3-CBBC1429E503}" srcId="{B4F65B1B-C08C-4173-8F27-21255F582580}" destId="{90A39BFA-B87B-4EE2-8915-3A9EB2C85C72}" srcOrd="1" destOrd="0" parTransId="{FA7FDF7D-B681-4686-A4A3-5B5E1DF4D1FE}" sibTransId="{39AD7ADE-4FF1-4B40-AEFB-F7442D13C092}"/>
    <dgm:cxn modelId="{B94169B0-7D68-4C36-A9EA-C9D1115366C9}" srcId="{B4F65B1B-C08C-4173-8F27-21255F582580}" destId="{D5FDCE54-FE91-43D5-A13B-63170F47667F}" srcOrd="6" destOrd="0" parTransId="{F9DCE224-346D-4B85-8B71-A37E521B6E5F}" sibTransId="{38A088C5-517E-40CF-98D4-BF136656918C}"/>
    <dgm:cxn modelId="{F2AAABBC-FDA7-4225-AAD9-C1C5F3FCCF18}" type="presOf" srcId="{2081EC44-7FF8-4175-9C26-A34BED71F899}" destId="{891A4594-12C0-4161-B436-8C26939108D6}" srcOrd="0" destOrd="0" presId="urn:microsoft.com/office/officeart/2005/8/layout/vProcess5"/>
    <dgm:cxn modelId="{EE1FDDBD-96F5-492C-83F0-10F12C622EC9}" type="presOf" srcId="{16309861-6B9A-4729-B37E-E94774E5DD89}" destId="{1BF80D9F-16E6-4D2E-8784-95DBED71F2A4}" srcOrd="0" destOrd="0" presId="urn:microsoft.com/office/officeart/2005/8/layout/vProcess5"/>
    <dgm:cxn modelId="{7ADECCC4-21FE-4E7F-AB3B-CD647A9DE54D}" srcId="{B4F65B1B-C08C-4173-8F27-21255F582580}" destId="{9D706146-6F9C-4EF4-ABC2-4E8A98B9B5DE}" srcOrd="3" destOrd="0" parTransId="{46793121-FD68-413B-82A3-357A9FB33A1C}" sibTransId="{B711EB18-43E4-4ECD-9FAF-60BA5AFAA41D}"/>
    <dgm:cxn modelId="{9E0258CC-575F-43F5-9D4B-991A167E3016}" type="presOf" srcId="{B4F65B1B-C08C-4173-8F27-21255F582580}" destId="{1B26E724-7118-4FB6-99E1-9A7B575A12FC}" srcOrd="0" destOrd="0" presId="urn:microsoft.com/office/officeart/2005/8/layout/vProcess5"/>
    <dgm:cxn modelId="{638A5EE3-5B26-4D12-9F4A-5EA88AEF24C8}" type="presOf" srcId="{9D706146-6F9C-4EF4-ABC2-4E8A98B9B5DE}" destId="{0CA38B7C-3F19-4F44-B9DA-AEE916E41FC0}" srcOrd="1" destOrd="0" presId="urn:microsoft.com/office/officeart/2005/8/layout/vProcess5"/>
    <dgm:cxn modelId="{52FCB0FA-C4CF-4E38-A783-733B56FEE119}" srcId="{B4F65B1B-C08C-4173-8F27-21255F582580}" destId="{DC5ECD8C-F4BD-4072-B575-3004C101F39D}" srcOrd="7" destOrd="0" parTransId="{815E1595-49BC-42A4-A352-20074BEF3199}" sibTransId="{5EB38C41-484D-48C6-95FD-51B201605E08}"/>
    <dgm:cxn modelId="{B2E554FF-2963-4CDE-A504-05AF16F3CB18}" type="presOf" srcId="{90A39BFA-B87B-4EE2-8915-3A9EB2C85C72}" destId="{78B39E7D-B191-4CD3-A103-C8812E6AB1F9}" srcOrd="0" destOrd="0" presId="urn:microsoft.com/office/officeart/2005/8/layout/vProcess5"/>
    <dgm:cxn modelId="{E1958211-78B4-4BC8-A37E-05C1ED470676}" type="presParOf" srcId="{1B26E724-7118-4FB6-99E1-9A7B575A12FC}" destId="{B0ABBFC4-9368-4693-B2D4-A21D20CF3ED0}" srcOrd="0" destOrd="0" presId="urn:microsoft.com/office/officeart/2005/8/layout/vProcess5"/>
    <dgm:cxn modelId="{5683DF06-B31C-4C21-9382-EA355AF1E989}" type="presParOf" srcId="{1B26E724-7118-4FB6-99E1-9A7B575A12FC}" destId="{891A4594-12C0-4161-B436-8C26939108D6}" srcOrd="1" destOrd="0" presId="urn:microsoft.com/office/officeart/2005/8/layout/vProcess5"/>
    <dgm:cxn modelId="{A7FD79CA-0E05-4136-846D-C5081E6AF391}" type="presParOf" srcId="{1B26E724-7118-4FB6-99E1-9A7B575A12FC}" destId="{78B39E7D-B191-4CD3-A103-C8812E6AB1F9}" srcOrd="2" destOrd="0" presId="urn:microsoft.com/office/officeart/2005/8/layout/vProcess5"/>
    <dgm:cxn modelId="{7A8D7E1B-CF9A-4492-AFDE-4BBC5E4CB86B}" type="presParOf" srcId="{1B26E724-7118-4FB6-99E1-9A7B575A12FC}" destId="{D74CD710-9045-443E-B324-3D51D3C1EBDD}" srcOrd="3" destOrd="0" presId="urn:microsoft.com/office/officeart/2005/8/layout/vProcess5"/>
    <dgm:cxn modelId="{EF957044-B2A2-4336-960A-858F1F2B5DAB}" type="presParOf" srcId="{1B26E724-7118-4FB6-99E1-9A7B575A12FC}" destId="{1029162B-E087-4695-A9ED-557489340C10}" srcOrd="4" destOrd="0" presId="urn:microsoft.com/office/officeart/2005/8/layout/vProcess5"/>
    <dgm:cxn modelId="{69FC26E0-3B94-4FC1-B021-488D4D1B78CA}" type="presParOf" srcId="{1B26E724-7118-4FB6-99E1-9A7B575A12FC}" destId="{0AA045BC-8835-4AC1-BB89-8B4D0ED45D6B}" srcOrd="5" destOrd="0" presId="urn:microsoft.com/office/officeart/2005/8/layout/vProcess5"/>
    <dgm:cxn modelId="{5584E5CC-1C87-4736-84BE-8F4B1A7EDC5B}" type="presParOf" srcId="{1B26E724-7118-4FB6-99E1-9A7B575A12FC}" destId="{1BF80D9F-16E6-4D2E-8784-95DBED71F2A4}" srcOrd="6" destOrd="0" presId="urn:microsoft.com/office/officeart/2005/8/layout/vProcess5"/>
    <dgm:cxn modelId="{1A301FD2-BF91-4FC2-B588-6C19E1DA0EA3}" type="presParOf" srcId="{1B26E724-7118-4FB6-99E1-9A7B575A12FC}" destId="{80B28FEF-6DDC-4541-9DB7-CB5BBC7DA866}" srcOrd="7" destOrd="0" presId="urn:microsoft.com/office/officeart/2005/8/layout/vProcess5"/>
    <dgm:cxn modelId="{957963F9-E40E-400E-9F93-67B773F2F748}" type="presParOf" srcId="{1B26E724-7118-4FB6-99E1-9A7B575A12FC}" destId="{18770373-D84F-4BDA-9C07-881EC7E85B0B}" srcOrd="8" destOrd="0" presId="urn:microsoft.com/office/officeart/2005/8/layout/vProcess5"/>
    <dgm:cxn modelId="{F421DDC0-E8E1-41EB-99F6-29D8939E60E7}" type="presParOf" srcId="{1B26E724-7118-4FB6-99E1-9A7B575A12FC}" destId="{1C52646A-5BE9-44AF-ACF9-1D0ABE1CF8BF}" srcOrd="9" destOrd="0" presId="urn:microsoft.com/office/officeart/2005/8/layout/vProcess5"/>
    <dgm:cxn modelId="{1C4F88F0-DE92-40AB-AA03-A75AB6C11C0A}" type="presParOf" srcId="{1B26E724-7118-4FB6-99E1-9A7B575A12FC}" destId="{8B3AC9FE-2C17-451F-8296-4E26CF5A2D8E}" srcOrd="10" destOrd="0" presId="urn:microsoft.com/office/officeart/2005/8/layout/vProcess5"/>
    <dgm:cxn modelId="{CEB3230D-729F-495F-BBF6-582C66DECB44}" type="presParOf" srcId="{1B26E724-7118-4FB6-99E1-9A7B575A12FC}" destId="{DEE0AAC0-39D6-4A03-98D7-26D1926F18D3}" srcOrd="11" destOrd="0" presId="urn:microsoft.com/office/officeart/2005/8/layout/vProcess5"/>
    <dgm:cxn modelId="{D69AF574-16B7-42D0-94B5-24D6F3F23C8F}" type="presParOf" srcId="{1B26E724-7118-4FB6-99E1-9A7B575A12FC}" destId="{58671AB9-BE83-4379-BDF3-F6955B0050EC}" srcOrd="12" destOrd="0" presId="urn:microsoft.com/office/officeart/2005/8/layout/vProcess5"/>
    <dgm:cxn modelId="{EE90F691-4168-4347-B166-0C9972E87244}" type="presParOf" srcId="{1B26E724-7118-4FB6-99E1-9A7B575A12FC}" destId="{0CA38B7C-3F19-4F44-B9DA-AEE916E41FC0}" srcOrd="13" destOrd="0" presId="urn:microsoft.com/office/officeart/2005/8/layout/vProcess5"/>
    <dgm:cxn modelId="{746589A3-E57D-4E85-86D0-2B20B153B958}" type="presParOf" srcId="{1B26E724-7118-4FB6-99E1-9A7B575A12FC}" destId="{B178C91C-15DB-4799-880F-5ECDA8FE63A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0BA80F-E391-49D7-92F3-FCF4297970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173A0C-BF22-47BF-A7D7-8FF6D96F233A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Часто встречающиеся ошибки</a:t>
          </a:r>
        </a:p>
      </dgm:t>
    </dgm:pt>
    <dgm:pt modelId="{813A15C9-8307-4861-B1DB-3868EAF381B2}" type="parTrans" cxnId="{79963154-A885-4DE4-8F55-704ECC397CD8}">
      <dgm:prSet/>
      <dgm:spPr/>
      <dgm:t>
        <a:bodyPr/>
        <a:lstStyle/>
        <a:p>
          <a:endParaRPr lang="ru-RU" sz="1400"/>
        </a:p>
      </dgm:t>
    </dgm:pt>
    <dgm:pt modelId="{20B0CCB8-B51A-4D65-BD5B-9B7CA718ADDC}" type="sibTrans" cxnId="{79963154-A885-4DE4-8F55-704ECC397CD8}">
      <dgm:prSet/>
      <dgm:spPr/>
      <dgm:t>
        <a:bodyPr/>
        <a:lstStyle/>
        <a:p>
          <a:endParaRPr lang="ru-RU" sz="1400"/>
        </a:p>
      </dgm:t>
    </dgm:pt>
    <dgm:pt modelId="{D5C72E35-574E-4688-97BA-F3ACD560F1E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gm:t>
    </dgm:pt>
    <dgm:pt modelId="{B21C3939-A809-4438-9B9F-1BA728108234}" type="parTrans" cxnId="{561D168F-F7EE-4B8F-B326-C1BA6EF33E82}">
      <dgm:prSet/>
      <dgm:spPr/>
      <dgm:t>
        <a:bodyPr/>
        <a:lstStyle/>
        <a:p>
          <a:endParaRPr lang="ru-RU" sz="1400"/>
        </a:p>
      </dgm:t>
    </dgm:pt>
    <dgm:pt modelId="{7205F8E4-8099-4939-89E0-90B1603F36CE}" type="sibTrans" cxnId="{561D168F-F7EE-4B8F-B326-C1BA6EF33E82}">
      <dgm:prSet/>
      <dgm:spPr/>
      <dgm:t>
        <a:bodyPr/>
        <a:lstStyle/>
        <a:p>
          <a:endParaRPr lang="ru-RU" sz="1400"/>
        </a:p>
      </dgm:t>
    </dgm:pt>
    <dgm:pt modelId="{35751290-35E3-4BC3-B330-7162B9A1FACB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Кассовый и начисленный расходы отражены по разным КБК/КОСГУ</a:t>
          </a:r>
        </a:p>
      </dgm:t>
    </dgm:pt>
    <dgm:pt modelId="{CD94EC15-1E8D-443F-86EB-3DC0EC686039}" type="parTrans" cxnId="{F407C9DF-B832-4D37-AAE3-439F230B5A1E}">
      <dgm:prSet/>
      <dgm:spPr/>
      <dgm:t>
        <a:bodyPr/>
        <a:lstStyle/>
        <a:p>
          <a:endParaRPr lang="ru-RU"/>
        </a:p>
      </dgm:t>
    </dgm:pt>
    <dgm:pt modelId="{3796CC98-B782-43C0-A742-F4FB51B305CF}" type="sibTrans" cxnId="{F407C9DF-B832-4D37-AAE3-439F230B5A1E}">
      <dgm:prSet/>
      <dgm:spPr/>
      <dgm:t>
        <a:bodyPr/>
        <a:lstStyle/>
        <a:p>
          <a:endParaRPr lang="ru-RU"/>
        </a:p>
      </dgm:t>
    </dgm:pt>
    <dgm:pt modelId="{9077B109-4F4E-4B1A-A43F-8E96B0736C73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Неверное использование субсчетов в проводках, отражающих ту или иную хоз.операцию</a:t>
          </a:r>
        </a:p>
      </dgm:t>
    </dgm:pt>
    <dgm:pt modelId="{C24E3E2A-C511-4068-9BCE-1CCA76F98857}" type="parTrans" cxnId="{2B73E407-9F54-42B6-8CD1-3B986AAD519D}">
      <dgm:prSet/>
      <dgm:spPr/>
      <dgm:t>
        <a:bodyPr/>
        <a:lstStyle/>
        <a:p>
          <a:endParaRPr lang="ru-RU"/>
        </a:p>
      </dgm:t>
    </dgm:pt>
    <dgm:pt modelId="{036A13FE-0EA5-4AF7-A5E8-519AE9325BCE}" type="sibTrans" cxnId="{2B73E407-9F54-42B6-8CD1-3B986AAD519D}">
      <dgm:prSet/>
      <dgm:spPr/>
      <dgm:t>
        <a:bodyPr/>
        <a:lstStyle/>
        <a:p>
          <a:endParaRPr lang="ru-RU"/>
        </a:p>
      </dgm:t>
    </dgm:pt>
    <dgm:pt modelId="{320F0D60-9BE8-4857-834A-BE7DBA88E44F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200" dirty="0"/>
            <a:t>Неверное использование КОСГУ в проводках, отражающих ту или иную хоз.операцию</a:t>
          </a:r>
        </a:p>
      </dgm:t>
    </dgm:pt>
    <dgm:pt modelId="{472CA992-ABA2-4F7D-B5C2-3D1241ED5E80}" type="parTrans" cxnId="{50FD3FEE-0D34-483D-81CD-749468DF0C99}">
      <dgm:prSet/>
      <dgm:spPr/>
      <dgm:t>
        <a:bodyPr/>
        <a:lstStyle/>
        <a:p>
          <a:endParaRPr lang="ru-RU"/>
        </a:p>
      </dgm:t>
    </dgm:pt>
    <dgm:pt modelId="{1A61857E-284E-41D3-9BB5-0D0C1588FF05}" type="sibTrans" cxnId="{50FD3FEE-0D34-483D-81CD-749468DF0C99}">
      <dgm:prSet/>
      <dgm:spPr/>
      <dgm:t>
        <a:bodyPr/>
        <a:lstStyle/>
        <a:p>
          <a:endParaRPr lang="ru-RU"/>
        </a:p>
      </dgm:t>
    </dgm:pt>
    <dgm:pt modelId="{8DC3F82E-078A-4323-8966-70DB1ED5284D}">
      <dgm:prSet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200" dirty="0"/>
            <a:t>Нецелевое использование бюджетных средств. КоАП РФ Статья 15.14. </a:t>
          </a:r>
        </a:p>
      </dgm:t>
    </dgm:pt>
    <dgm:pt modelId="{C9FB1BD4-F070-4290-BCD8-60B56BA49035}" type="parTrans" cxnId="{7DFAD272-5924-42AF-BDBA-B317CCDF7DF7}">
      <dgm:prSet/>
      <dgm:spPr/>
      <dgm:t>
        <a:bodyPr/>
        <a:lstStyle/>
        <a:p>
          <a:endParaRPr lang="ru-RU"/>
        </a:p>
      </dgm:t>
    </dgm:pt>
    <dgm:pt modelId="{E5DF7264-CE2A-4BC3-AD7C-F04FB5CE3EF6}" type="sibTrans" cxnId="{7DFAD272-5924-42AF-BDBA-B317CCDF7DF7}">
      <dgm:prSet/>
      <dgm:spPr/>
      <dgm:t>
        <a:bodyPr/>
        <a:lstStyle/>
        <a:p>
          <a:endParaRPr lang="ru-RU"/>
        </a:p>
      </dgm:t>
    </dgm:pt>
    <dgm:pt modelId="{3E23BA57-4F3B-4EDA-A9D0-056370381C31}">
      <dgm:prSet phldrT="[Текст]" custT="1"/>
      <dgm:spPr>
        <a:solidFill>
          <a:srgbClr val="C5E2B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Пример отражения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ru-RU" sz="1400" dirty="0">
              <a:solidFill>
                <a:schemeClr val="tx1"/>
              </a:solidFill>
            </a:rPr>
            <a:t>ошибки</a:t>
          </a:r>
        </a:p>
      </dgm:t>
    </dgm:pt>
    <dgm:pt modelId="{00948552-CEDB-444D-87C3-6245285D50AE}" type="parTrans" cxnId="{3715ABCF-6A22-40A0-9B8B-FBCE5558C243}">
      <dgm:prSet/>
      <dgm:spPr/>
      <dgm:t>
        <a:bodyPr/>
        <a:lstStyle/>
        <a:p>
          <a:endParaRPr lang="ru-RU"/>
        </a:p>
      </dgm:t>
    </dgm:pt>
    <dgm:pt modelId="{EE461985-90D0-4CBA-8399-78F714D34BCB}" type="sibTrans" cxnId="{3715ABCF-6A22-40A0-9B8B-FBCE5558C243}">
      <dgm:prSet/>
      <dgm:spPr/>
      <dgm:t>
        <a:bodyPr/>
        <a:lstStyle/>
        <a:p>
          <a:endParaRPr lang="ru-RU"/>
        </a:p>
      </dgm:t>
    </dgm:pt>
    <dgm:pt modelId="{4C7C88FF-1E98-4C3B-B0F2-CF4962DCEFA3}">
      <dgm:prSet/>
      <dgm:spPr/>
      <dgm:t>
        <a:bodyPr/>
        <a:lstStyle/>
        <a:p>
          <a:endParaRPr lang="ru-RU"/>
        </a:p>
      </dgm:t>
    </dgm:pt>
    <dgm:pt modelId="{511877FA-B9BE-4688-A3A4-C42445DB2119}" type="sibTrans" cxnId="{E708F0D0-B3B7-4FBC-AE97-907BA1188B65}">
      <dgm:prSet/>
      <dgm:spPr/>
      <dgm:t>
        <a:bodyPr/>
        <a:lstStyle/>
        <a:p>
          <a:endParaRPr lang="ru-RU"/>
        </a:p>
      </dgm:t>
    </dgm:pt>
    <dgm:pt modelId="{7EAEDDF9-1998-428E-AA02-6708472FBE07}" type="parTrans" cxnId="{E708F0D0-B3B7-4FBC-AE97-907BA1188B65}">
      <dgm:prSet/>
      <dgm:spPr/>
      <dgm:t>
        <a:bodyPr/>
        <a:lstStyle/>
        <a:p>
          <a:endParaRPr lang="ru-RU"/>
        </a:p>
      </dgm:t>
    </dgm:pt>
    <dgm:pt modelId="{CB06A4C1-924C-4ABD-BA89-387651B3C4FC}">
      <dgm:prSet/>
      <dgm:spPr/>
      <dgm:t>
        <a:bodyPr/>
        <a:lstStyle/>
        <a:p>
          <a:endParaRPr lang="ru-RU" dirty="0"/>
        </a:p>
      </dgm:t>
    </dgm:pt>
    <dgm:pt modelId="{CC23FB8F-6B32-428F-BD52-3098F12D8D49}" type="sibTrans" cxnId="{A566A106-D38E-4CE1-8E1F-57A53E2D77E8}">
      <dgm:prSet/>
      <dgm:spPr/>
      <dgm:t>
        <a:bodyPr/>
        <a:lstStyle/>
        <a:p>
          <a:endParaRPr lang="ru-RU"/>
        </a:p>
      </dgm:t>
    </dgm:pt>
    <dgm:pt modelId="{3645A552-D947-4096-9325-FC61CAA69AFC}" type="parTrans" cxnId="{A566A106-D38E-4CE1-8E1F-57A53E2D77E8}">
      <dgm:prSet/>
      <dgm:spPr/>
      <dgm:t>
        <a:bodyPr/>
        <a:lstStyle/>
        <a:p>
          <a:endParaRPr lang="ru-RU"/>
        </a:p>
      </dgm:t>
    </dgm:pt>
    <dgm:pt modelId="{346216B6-D6C5-41B4-B474-07F52C49BD08}">
      <dgm:prSet/>
      <dgm:spPr/>
      <dgm:t>
        <a:bodyPr/>
        <a:lstStyle/>
        <a:p>
          <a:endParaRPr lang="ru-RU" dirty="0"/>
        </a:p>
      </dgm:t>
    </dgm:pt>
    <dgm:pt modelId="{0DF6BB25-29D9-4F67-A8B6-19DAC2FC50B2}" type="sibTrans" cxnId="{2F29670B-752F-486A-968D-2D053A1FC26F}">
      <dgm:prSet/>
      <dgm:spPr/>
      <dgm:t>
        <a:bodyPr/>
        <a:lstStyle/>
        <a:p>
          <a:endParaRPr lang="ru-RU"/>
        </a:p>
      </dgm:t>
    </dgm:pt>
    <dgm:pt modelId="{14B7890C-FC06-4CB6-9DFE-026159B619C5}" type="parTrans" cxnId="{2F29670B-752F-486A-968D-2D053A1FC26F}">
      <dgm:prSet/>
      <dgm:spPr/>
      <dgm:t>
        <a:bodyPr/>
        <a:lstStyle/>
        <a:p>
          <a:endParaRPr lang="ru-RU"/>
        </a:p>
      </dgm:t>
    </dgm:pt>
    <dgm:pt modelId="{3EF86427-62E7-4EE5-93D9-C601211A1073}">
      <dgm:prSet/>
      <dgm:spPr/>
      <dgm:t>
        <a:bodyPr/>
        <a:lstStyle/>
        <a:p>
          <a:endParaRPr lang="ru-RU" dirty="0"/>
        </a:p>
      </dgm:t>
    </dgm:pt>
    <dgm:pt modelId="{BEE406E9-165A-4978-BA89-D2BAB1E6673A}" type="sibTrans" cxnId="{4703A090-1CA9-4196-AE41-FD8A097920CC}">
      <dgm:prSet/>
      <dgm:spPr/>
      <dgm:t>
        <a:bodyPr/>
        <a:lstStyle/>
        <a:p>
          <a:endParaRPr lang="ru-RU"/>
        </a:p>
      </dgm:t>
    </dgm:pt>
    <dgm:pt modelId="{F476CA61-087E-4717-A006-C3E5585CF9B8}" type="parTrans" cxnId="{4703A090-1CA9-4196-AE41-FD8A097920CC}">
      <dgm:prSet/>
      <dgm:spPr/>
      <dgm:t>
        <a:bodyPr/>
        <a:lstStyle/>
        <a:p>
          <a:endParaRPr lang="ru-RU"/>
        </a:p>
      </dgm:t>
    </dgm:pt>
    <dgm:pt modelId="{EDE43901-E1CF-47FD-94C0-F1AB7FBD8C7F}">
      <dgm:prSet/>
      <dgm:spPr/>
      <dgm:t>
        <a:bodyPr/>
        <a:lstStyle/>
        <a:p>
          <a:endParaRPr lang="ru-RU" dirty="0"/>
        </a:p>
      </dgm:t>
    </dgm:pt>
    <dgm:pt modelId="{EABDC7BA-DE62-4920-BEF2-E8FDAFD8C927}" type="sibTrans" cxnId="{CE68F6AF-6F26-496B-9495-FB0FAC5756B4}">
      <dgm:prSet/>
      <dgm:spPr/>
      <dgm:t>
        <a:bodyPr/>
        <a:lstStyle/>
        <a:p>
          <a:endParaRPr lang="ru-RU"/>
        </a:p>
      </dgm:t>
    </dgm:pt>
    <dgm:pt modelId="{9668717E-58BC-4853-91FD-F0074685810E}" type="parTrans" cxnId="{CE68F6AF-6F26-496B-9495-FB0FAC5756B4}">
      <dgm:prSet/>
      <dgm:spPr/>
      <dgm:t>
        <a:bodyPr/>
        <a:lstStyle/>
        <a:p>
          <a:endParaRPr lang="ru-RU"/>
        </a:p>
      </dgm:t>
    </dgm:pt>
    <dgm:pt modelId="{1EE20CEB-A1A7-4E47-BCD0-CE3DFBFE796B}">
      <dgm:prSet/>
      <dgm:spPr/>
      <dgm:t>
        <a:bodyPr/>
        <a:lstStyle/>
        <a:p>
          <a:endParaRPr lang="ru-RU" dirty="0"/>
        </a:p>
      </dgm:t>
    </dgm:pt>
    <dgm:pt modelId="{27949A99-67ED-4F94-9487-52449D7F4286}" type="sibTrans" cxnId="{2CEEEB83-7E4C-482B-AB10-D57B6C9080C7}">
      <dgm:prSet/>
      <dgm:spPr/>
      <dgm:t>
        <a:bodyPr/>
        <a:lstStyle/>
        <a:p>
          <a:endParaRPr lang="ru-RU"/>
        </a:p>
      </dgm:t>
    </dgm:pt>
    <dgm:pt modelId="{BB9D3BA8-B806-4D60-8FD4-C966F1C4F993}" type="parTrans" cxnId="{2CEEEB83-7E4C-482B-AB10-D57B6C9080C7}">
      <dgm:prSet/>
      <dgm:spPr/>
      <dgm:t>
        <a:bodyPr/>
        <a:lstStyle/>
        <a:p>
          <a:endParaRPr lang="ru-RU"/>
        </a:p>
      </dgm:t>
    </dgm:pt>
    <dgm:pt modelId="{0ACABC49-C9EF-475B-BB0C-DB21EE3828F6}">
      <dgm:prSet/>
      <dgm:spPr/>
      <dgm:t>
        <a:bodyPr/>
        <a:lstStyle/>
        <a:p>
          <a:endParaRPr lang="ru-RU" dirty="0"/>
        </a:p>
      </dgm:t>
    </dgm:pt>
    <dgm:pt modelId="{A351C4B8-3BE5-4692-8B37-4BA4E80E5FE6}" type="sibTrans" cxnId="{57B44AC1-57B6-44B3-ABEA-78BE8145D369}">
      <dgm:prSet/>
      <dgm:spPr/>
      <dgm:t>
        <a:bodyPr/>
        <a:lstStyle/>
        <a:p>
          <a:endParaRPr lang="ru-RU"/>
        </a:p>
      </dgm:t>
    </dgm:pt>
    <dgm:pt modelId="{DF42D7BB-3672-4F57-8531-D6F3251C7A3E}" type="parTrans" cxnId="{57B44AC1-57B6-44B3-ABEA-78BE8145D369}">
      <dgm:prSet/>
      <dgm:spPr/>
      <dgm:t>
        <a:bodyPr/>
        <a:lstStyle/>
        <a:p>
          <a:endParaRPr lang="ru-RU"/>
        </a:p>
      </dgm:t>
    </dgm:pt>
    <dgm:pt modelId="{5803BC5F-46B0-45F3-A5B6-4D872AFC23C9}">
      <dgm:prSet/>
      <dgm:spPr/>
      <dgm:t>
        <a:bodyPr/>
        <a:lstStyle/>
        <a:p>
          <a:endParaRPr lang="ru-RU" dirty="0"/>
        </a:p>
      </dgm:t>
    </dgm:pt>
    <dgm:pt modelId="{2666194B-DC57-475D-BDE2-B5982B124C06}" type="sibTrans" cxnId="{12F332B7-7DED-41F6-A985-80AAF206B5F6}">
      <dgm:prSet/>
      <dgm:spPr/>
      <dgm:t>
        <a:bodyPr/>
        <a:lstStyle/>
        <a:p>
          <a:endParaRPr lang="ru-RU"/>
        </a:p>
      </dgm:t>
    </dgm:pt>
    <dgm:pt modelId="{AA33757A-7ADD-4C40-B974-71FF60843A0B}" type="parTrans" cxnId="{12F332B7-7DED-41F6-A985-80AAF206B5F6}">
      <dgm:prSet/>
      <dgm:spPr/>
      <dgm:t>
        <a:bodyPr/>
        <a:lstStyle/>
        <a:p>
          <a:endParaRPr lang="ru-RU"/>
        </a:p>
      </dgm:t>
    </dgm:pt>
    <dgm:pt modelId="{A8FCA248-AB0E-4F5B-8AF3-74B18485FFCF}">
      <dgm:prSet/>
      <dgm:spPr/>
      <dgm:t>
        <a:bodyPr/>
        <a:lstStyle/>
        <a:p>
          <a:endParaRPr lang="ru-RU" dirty="0"/>
        </a:p>
      </dgm:t>
    </dgm:pt>
    <dgm:pt modelId="{1B6D8E60-9E67-4336-BABC-38F642F7CD37}" type="sibTrans" cxnId="{A7157787-99AA-4795-95C7-485C9503A924}">
      <dgm:prSet/>
      <dgm:spPr/>
      <dgm:t>
        <a:bodyPr/>
        <a:lstStyle/>
        <a:p>
          <a:endParaRPr lang="ru-RU"/>
        </a:p>
      </dgm:t>
    </dgm:pt>
    <dgm:pt modelId="{CEC36F32-36C6-4CB7-9AED-86B139630BE4}" type="parTrans" cxnId="{A7157787-99AA-4795-95C7-485C9503A924}">
      <dgm:prSet/>
      <dgm:spPr/>
      <dgm:t>
        <a:bodyPr/>
        <a:lstStyle/>
        <a:p>
          <a:endParaRPr lang="ru-RU"/>
        </a:p>
      </dgm:t>
    </dgm:pt>
    <dgm:pt modelId="{045EB3F2-BF32-4F7D-ABDA-948F0AF92FCB}">
      <dgm:prSet/>
      <dgm:spPr/>
      <dgm:t>
        <a:bodyPr/>
        <a:lstStyle/>
        <a:p>
          <a:endParaRPr lang="ru-RU" dirty="0"/>
        </a:p>
      </dgm:t>
    </dgm:pt>
    <dgm:pt modelId="{5D73DA8B-2815-4DC1-9212-B4857C2E9E8B}" type="sibTrans" cxnId="{6B08BDE6-5D3E-47A8-A2EC-1C515BA486E4}">
      <dgm:prSet/>
      <dgm:spPr/>
      <dgm:t>
        <a:bodyPr/>
        <a:lstStyle/>
        <a:p>
          <a:endParaRPr lang="ru-RU"/>
        </a:p>
      </dgm:t>
    </dgm:pt>
    <dgm:pt modelId="{EAFA3225-70DE-4647-8F19-FB5F61755563}" type="parTrans" cxnId="{6B08BDE6-5D3E-47A8-A2EC-1C515BA486E4}">
      <dgm:prSet/>
      <dgm:spPr/>
      <dgm:t>
        <a:bodyPr/>
        <a:lstStyle/>
        <a:p>
          <a:endParaRPr lang="ru-RU"/>
        </a:p>
      </dgm:t>
    </dgm:pt>
    <dgm:pt modelId="{72CC874A-EE78-4D9A-A46C-188B48B3E651}">
      <dgm:prSet/>
      <dgm:spPr/>
      <dgm:t>
        <a:bodyPr/>
        <a:lstStyle/>
        <a:p>
          <a:endParaRPr lang="ru-RU" dirty="0"/>
        </a:p>
      </dgm:t>
    </dgm:pt>
    <dgm:pt modelId="{AE6945E0-3DB3-4BBF-A296-93AF1F8EE805}" type="sibTrans" cxnId="{92CD3512-44F8-4970-958D-549894F5D3C8}">
      <dgm:prSet/>
      <dgm:spPr/>
      <dgm:t>
        <a:bodyPr/>
        <a:lstStyle/>
        <a:p>
          <a:endParaRPr lang="ru-RU"/>
        </a:p>
      </dgm:t>
    </dgm:pt>
    <dgm:pt modelId="{F0CD063C-FF96-464D-9415-C2FD4380BAC1}" type="parTrans" cxnId="{92CD3512-44F8-4970-958D-549894F5D3C8}">
      <dgm:prSet/>
      <dgm:spPr/>
      <dgm:t>
        <a:bodyPr/>
        <a:lstStyle/>
        <a:p>
          <a:endParaRPr lang="ru-RU"/>
        </a:p>
      </dgm:t>
    </dgm:pt>
    <dgm:pt modelId="{A291AA08-6D78-4480-934F-B8218D62BD80}">
      <dgm:prSet/>
      <dgm:spPr/>
      <dgm:t>
        <a:bodyPr/>
        <a:lstStyle/>
        <a:p>
          <a:endParaRPr lang="ru-RU" dirty="0"/>
        </a:p>
      </dgm:t>
    </dgm:pt>
    <dgm:pt modelId="{A51DB764-4CC2-4E7E-8A9D-3427F45FCFCB}" type="sibTrans" cxnId="{1608B76E-F795-463B-96F9-3B417FDBB43A}">
      <dgm:prSet/>
      <dgm:spPr/>
      <dgm:t>
        <a:bodyPr/>
        <a:lstStyle/>
        <a:p>
          <a:endParaRPr lang="ru-RU"/>
        </a:p>
      </dgm:t>
    </dgm:pt>
    <dgm:pt modelId="{EA297769-8201-4808-A143-27974EDF8D05}" type="parTrans" cxnId="{1608B76E-F795-463B-96F9-3B417FDBB43A}">
      <dgm:prSet/>
      <dgm:spPr/>
      <dgm:t>
        <a:bodyPr/>
        <a:lstStyle/>
        <a:p>
          <a:endParaRPr lang="ru-RU"/>
        </a:p>
      </dgm:t>
    </dgm:pt>
    <dgm:pt modelId="{1A669F90-ED4A-4F01-AC8E-29A08CCF4629}">
      <dgm:prSet/>
      <dgm:spPr/>
      <dgm:t>
        <a:bodyPr/>
        <a:lstStyle/>
        <a:p>
          <a:endParaRPr lang="ru-RU" dirty="0"/>
        </a:p>
      </dgm:t>
    </dgm:pt>
    <dgm:pt modelId="{71533627-F56D-48F5-B129-21083C55215D}" type="sibTrans" cxnId="{DDD69AE8-50E7-415E-8F35-2978BDC475D7}">
      <dgm:prSet/>
      <dgm:spPr/>
      <dgm:t>
        <a:bodyPr/>
        <a:lstStyle/>
        <a:p>
          <a:endParaRPr lang="ru-RU"/>
        </a:p>
      </dgm:t>
    </dgm:pt>
    <dgm:pt modelId="{008F2814-EC1A-4EBE-9979-BC6BF2143C16}" type="parTrans" cxnId="{DDD69AE8-50E7-415E-8F35-2978BDC475D7}">
      <dgm:prSet/>
      <dgm:spPr/>
      <dgm:t>
        <a:bodyPr/>
        <a:lstStyle/>
        <a:p>
          <a:endParaRPr lang="ru-RU"/>
        </a:p>
      </dgm:t>
    </dgm:pt>
    <dgm:pt modelId="{96BDE9AB-7F97-4229-9836-DBAD6389220F}">
      <dgm:prSet/>
      <dgm:spPr/>
      <dgm:t>
        <a:bodyPr/>
        <a:lstStyle/>
        <a:p>
          <a:endParaRPr lang="ru-RU" dirty="0"/>
        </a:p>
      </dgm:t>
    </dgm:pt>
    <dgm:pt modelId="{BB106ECB-08E3-410C-B9D4-AFBC82447124}" type="sibTrans" cxnId="{68317705-C8B4-4D5D-AB37-75C7F09E1009}">
      <dgm:prSet/>
      <dgm:spPr/>
      <dgm:t>
        <a:bodyPr/>
        <a:lstStyle/>
        <a:p>
          <a:endParaRPr lang="ru-RU"/>
        </a:p>
      </dgm:t>
    </dgm:pt>
    <dgm:pt modelId="{76A8189D-A344-4F12-B1FA-EE48C5E7F9E9}" type="parTrans" cxnId="{68317705-C8B4-4D5D-AB37-75C7F09E1009}">
      <dgm:prSet/>
      <dgm:spPr/>
      <dgm:t>
        <a:bodyPr/>
        <a:lstStyle/>
        <a:p>
          <a:endParaRPr lang="ru-RU"/>
        </a:p>
      </dgm:t>
    </dgm:pt>
    <dgm:pt modelId="{1F7CBB87-0D7A-4842-9510-A7D2C4B84CC5}" type="pres">
      <dgm:prSet presAssocID="{B80BA80F-E391-49D7-92F3-FCF4297970D8}" presName="linear" presStyleCnt="0">
        <dgm:presLayoutVars>
          <dgm:dir/>
          <dgm:animLvl val="lvl"/>
          <dgm:resizeHandles val="exact"/>
        </dgm:presLayoutVars>
      </dgm:prSet>
      <dgm:spPr/>
    </dgm:pt>
    <dgm:pt modelId="{CEBE1179-E194-4F33-9FA1-9A1E3DE5BBE6}" type="pres">
      <dgm:prSet presAssocID="{BC173A0C-BF22-47BF-A7D7-8FF6D96F233A}" presName="parentLin" presStyleCnt="0"/>
      <dgm:spPr/>
    </dgm:pt>
    <dgm:pt modelId="{43E339B1-4ED7-499E-B222-FB4C53D75B09}" type="pres">
      <dgm:prSet presAssocID="{BC173A0C-BF22-47BF-A7D7-8FF6D96F233A}" presName="parentLeftMargin" presStyleLbl="node1" presStyleIdx="0" presStyleCnt="3"/>
      <dgm:spPr/>
    </dgm:pt>
    <dgm:pt modelId="{8F6E7860-9106-4E30-824B-BC8FC0645868}" type="pres">
      <dgm:prSet presAssocID="{BC173A0C-BF22-47BF-A7D7-8FF6D96F23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F7023A-22F8-46EB-BEF5-571B6D2B8C21}" type="pres">
      <dgm:prSet presAssocID="{BC173A0C-BF22-47BF-A7D7-8FF6D96F233A}" presName="negativeSpace" presStyleCnt="0"/>
      <dgm:spPr/>
    </dgm:pt>
    <dgm:pt modelId="{C7933BA5-C660-4070-81D8-2CACFF44D38C}" type="pres">
      <dgm:prSet presAssocID="{BC173A0C-BF22-47BF-A7D7-8FF6D96F233A}" presName="childText" presStyleLbl="conFgAcc1" presStyleIdx="0" presStyleCnt="3">
        <dgm:presLayoutVars>
          <dgm:bulletEnabled val="1"/>
        </dgm:presLayoutVars>
      </dgm:prSet>
      <dgm:spPr/>
    </dgm:pt>
    <dgm:pt modelId="{0F77CC4A-07F6-4A4F-AA1B-93B44C69B57B}" type="pres">
      <dgm:prSet presAssocID="{20B0CCB8-B51A-4D65-BD5B-9B7CA718ADDC}" presName="spaceBetweenRectangles" presStyleCnt="0"/>
      <dgm:spPr/>
    </dgm:pt>
    <dgm:pt modelId="{55DDF963-EE8A-4080-8D8B-3622B914E1A2}" type="pres">
      <dgm:prSet presAssocID="{D5C72E35-574E-4688-97BA-F3ACD560F1E1}" presName="parentLin" presStyleCnt="0"/>
      <dgm:spPr/>
    </dgm:pt>
    <dgm:pt modelId="{E3F4AAC2-76C4-4782-92D6-63372683D9BC}" type="pres">
      <dgm:prSet presAssocID="{D5C72E35-574E-4688-97BA-F3ACD560F1E1}" presName="parentLeftMargin" presStyleLbl="node1" presStyleIdx="0" presStyleCnt="3"/>
      <dgm:spPr/>
    </dgm:pt>
    <dgm:pt modelId="{580B1C0A-273F-4B8F-BD97-0ED01D74F90B}" type="pres">
      <dgm:prSet presAssocID="{D5C72E35-574E-4688-97BA-F3ACD560F1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61ABAC-A42B-4852-99F8-71171C26A5F2}" type="pres">
      <dgm:prSet presAssocID="{D5C72E35-574E-4688-97BA-F3ACD560F1E1}" presName="negativeSpace" presStyleCnt="0"/>
      <dgm:spPr/>
    </dgm:pt>
    <dgm:pt modelId="{23826B02-B43D-46E8-94F5-02744C4134A7}" type="pres">
      <dgm:prSet presAssocID="{D5C72E35-574E-4688-97BA-F3ACD560F1E1}" presName="childText" presStyleLbl="conFgAcc1" presStyleIdx="1" presStyleCnt="3">
        <dgm:presLayoutVars>
          <dgm:bulletEnabled val="1"/>
        </dgm:presLayoutVars>
      </dgm:prSet>
      <dgm:spPr/>
    </dgm:pt>
    <dgm:pt modelId="{8902157D-96AE-4463-9111-3F1C9E498278}" type="pres">
      <dgm:prSet presAssocID="{7205F8E4-8099-4939-89E0-90B1603F36CE}" presName="spaceBetweenRectangles" presStyleCnt="0"/>
      <dgm:spPr/>
    </dgm:pt>
    <dgm:pt modelId="{C9E2444A-ABBC-4B08-883B-7EEE8B66CAD0}" type="pres">
      <dgm:prSet presAssocID="{3E23BA57-4F3B-4EDA-A9D0-056370381C31}" presName="parentLin" presStyleCnt="0"/>
      <dgm:spPr/>
    </dgm:pt>
    <dgm:pt modelId="{B61604AE-E17C-4AA4-9040-DA77032CA1A4}" type="pres">
      <dgm:prSet presAssocID="{3E23BA57-4F3B-4EDA-A9D0-056370381C31}" presName="parentLeftMargin" presStyleLbl="node1" presStyleIdx="1" presStyleCnt="3"/>
      <dgm:spPr/>
    </dgm:pt>
    <dgm:pt modelId="{0C710A39-BA30-42A0-9629-28CA6006EB9E}" type="pres">
      <dgm:prSet presAssocID="{3E23BA57-4F3B-4EDA-A9D0-056370381C3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7668CAA-CEE8-41E1-8595-6EB8DC200EAB}" type="pres">
      <dgm:prSet presAssocID="{3E23BA57-4F3B-4EDA-A9D0-056370381C31}" presName="negativeSpace" presStyleCnt="0"/>
      <dgm:spPr/>
    </dgm:pt>
    <dgm:pt modelId="{DD651126-28AA-4EDB-828E-36C3F06ED41F}" type="pres">
      <dgm:prSet presAssocID="{3E23BA57-4F3B-4EDA-A9D0-056370381C3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8317705-C8B4-4D5D-AB37-75C7F09E1009}" srcId="{3E23BA57-4F3B-4EDA-A9D0-056370381C31}" destId="{96BDE9AB-7F97-4229-9836-DBAD6389220F}" srcOrd="13" destOrd="0" parTransId="{76A8189D-A344-4F12-B1FA-EE48C5E7F9E9}" sibTransId="{BB106ECB-08E3-410C-B9D4-AFBC82447124}"/>
    <dgm:cxn modelId="{A566A106-D38E-4CE1-8E1F-57A53E2D77E8}" srcId="{3E23BA57-4F3B-4EDA-A9D0-056370381C31}" destId="{CB06A4C1-924C-4ABD-BA89-387651B3C4FC}" srcOrd="1" destOrd="0" parTransId="{3645A552-D947-4096-9325-FC61CAA69AFC}" sibTransId="{CC23FB8F-6B32-428F-BD52-3098F12D8D49}"/>
    <dgm:cxn modelId="{47E93107-A181-4545-95F6-0EE16E801C13}" type="presOf" srcId="{CB06A4C1-924C-4ABD-BA89-387651B3C4FC}" destId="{DD651126-28AA-4EDB-828E-36C3F06ED41F}" srcOrd="0" destOrd="1" presId="urn:microsoft.com/office/officeart/2005/8/layout/list1"/>
    <dgm:cxn modelId="{2B73E407-9F54-42B6-8CD1-3B986AAD519D}" srcId="{BC173A0C-BF22-47BF-A7D7-8FF6D96F233A}" destId="{9077B109-4F4E-4B1A-A43F-8E96B0736C73}" srcOrd="1" destOrd="0" parTransId="{C24E3E2A-C511-4068-9BCE-1CCA76F98857}" sibTransId="{036A13FE-0EA5-4AF7-A5E8-519AE9325BCE}"/>
    <dgm:cxn modelId="{2F29670B-752F-486A-968D-2D053A1FC26F}" srcId="{3E23BA57-4F3B-4EDA-A9D0-056370381C31}" destId="{346216B6-D6C5-41B4-B474-07F52C49BD08}" srcOrd="2" destOrd="0" parTransId="{14B7890C-FC06-4CB6-9DFE-026159B619C5}" sibTransId="{0DF6BB25-29D9-4F67-A8B6-19DAC2FC50B2}"/>
    <dgm:cxn modelId="{9A14FA0D-AF3F-453F-BD72-0B68B4088635}" type="presOf" srcId="{B80BA80F-E391-49D7-92F3-FCF4297970D8}" destId="{1F7CBB87-0D7A-4842-9510-A7D2C4B84CC5}" srcOrd="0" destOrd="0" presId="urn:microsoft.com/office/officeart/2005/8/layout/list1"/>
    <dgm:cxn modelId="{4521810F-F6E9-4202-BB5D-BF0625E26DFA}" type="presOf" srcId="{5803BC5F-46B0-45F3-A5B6-4D872AFC23C9}" destId="{DD651126-28AA-4EDB-828E-36C3F06ED41F}" srcOrd="0" destOrd="7" presId="urn:microsoft.com/office/officeart/2005/8/layout/list1"/>
    <dgm:cxn modelId="{92CD3512-44F8-4970-958D-549894F5D3C8}" srcId="{3E23BA57-4F3B-4EDA-A9D0-056370381C31}" destId="{72CC874A-EE78-4D9A-A46C-188B48B3E651}" srcOrd="10" destOrd="0" parTransId="{F0CD063C-FF96-464D-9415-C2FD4380BAC1}" sibTransId="{AE6945E0-3DB3-4BBF-A296-93AF1F8EE805}"/>
    <dgm:cxn modelId="{52AC4E1A-DF7B-44A6-A7AC-9462C2E5A1FA}" type="presOf" srcId="{045EB3F2-BF32-4F7D-ABDA-948F0AF92FCB}" destId="{DD651126-28AA-4EDB-828E-36C3F06ED41F}" srcOrd="0" destOrd="9" presId="urn:microsoft.com/office/officeart/2005/8/layout/list1"/>
    <dgm:cxn modelId="{B3316A2A-6F97-4955-8AC8-C83A06CD48A1}" type="presOf" srcId="{4C7C88FF-1E98-4C3B-B0F2-CF4962DCEFA3}" destId="{DD651126-28AA-4EDB-828E-36C3F06ED41F}" srcOrd="0" destOrd="0" presId="urn:microsoft.com/office/officeart/2005/8/layout/list1"/>
    <dgm:cxn modelId="{E5CB8F36-2432-4197-A787-B3E41B5D5B02}" type="presOf" srcId="{D5C72E35-574E-4688-97BA-F3ACD560F1E1}" destId="{580B1C0A-273F-4B8F-BD97-0ED01D74F90B}" srcOrd="1" destOrd="0" presId="urn:microsoft.com/office/officeart/2005/8/layout/list1"/>
    <dgm:cxn modelId="{1848B95D-50D9-4E8D-907B-C2F15F7532BE}" type="presOf" srcId="{346216B6-D6C5-41B4-B474-07F52C49BD08}" destId="{DD651126-28AA-4EDB-828E-36C3F06ED41F}" srcOrd="0" destOrd="2" presId="urn:microsoft.com/office/officeart/2005/8/layout/list1"/>
    <dgm:cxn modelId="{8FCD2061-01EE-4264-9135-D2B75C088C89}" type="presOf" srcId="{3EF86427-62E7-4EE5-93D9-C601211A1073}" destId="{DD651126-28AA-4EDB-828E-36C3F06ED41F}" srcOrd="0" destOrd="3" presId="urn:microsoft.com/office/officeart/2005/8/layout/list1"/>
    <dgm:cxn modelId="{6FA7C064-7B4D-4614-AA8E-DB92AC00ECC6}" type="presOf" srcId="{320F0D60-9BE8-4857-834A-BE7DBA88E44F}" destId="{C7933BA5-C660-4070-81D8-2CACFF44D38C}" srcOrd="0" destOrd="2" presId="urn:microsoft.com/office/officeart/2005/8/layout/list1"/>
    <dgm:cxn modelId="{EB3E7C68-DBD2-402D-9F2D-E5F76F6D581D}" type="presOf" srcId="{A291AA08-6D78-4480-934F-B8218D62BD80}" destId="{DD651126-28AA-4EDB-828E-36C3F06ED41F}" srcOrd="0" destOrd="11" presId="urn:microsoft.com/office/officeart/2005/8/layout/list1"/>
    <dgm:cxn modelId="{5816D06B-24FA-408C-BCDF-6CC3B142FE51}" type="presOf" srcId="{9077B109-4F4E-4B1A-A43F-8E96B0736C73}" destId="{C7933BA5-C660-4070-81D8-2CACFF44D38C}" srcOrd="0" destOrd="1" presId="urn:microsoft.com/office/officeart/2005/8/layout/list1"/>
    <dgm:cxn modelId="{1608B76E-F795-463B-96F9-3B417FDBB43A}" srcId="{3E23BA57-4F3B-4EDA-A9D0-056370381C31}" destId="{A291AA08-6D78-4480-934F-B8218D62BD80}" srcOrd="11" destOrd="0" parTransId="{EA297769-8201-4808-A143-27974EDF8D05}" sibTransId="{A51DB764-4CC2-4E7E-8A9D-3427F45FCFCB}"/>
    <dgm:cxn modelId="{7DFAD272-5924-42AF-BDBA-B317CCDF7DF7}" srcId="{D5C72E35-574E-4688-97BA-F3ACD560F1E1}" destId="{8DC3F82E-078A-4323-8966-70DB1ED5284D}" srcOrd="0" destOrd="0" parTransId="{C9FB1BD4-F070-4290-BCD8-60B56BA49035}" sibTransId="{E5DF7264-CE2A-4BC3-AD7C-F04FB5CE3EF6}"/>
    <dgm:cxn modelId="{79963154-A885-4DE4-8F55-704ECC397CD8}" srcId="{B80BA80F-E391-49D7-92F3-FCF4297970D8}" destId="{BC173A0C-BF22-47BF-A7D7-8FF6D96F233A}" srcOrd="0" destOrd="0" parTransId="{813A15C9-8307-4861-B1DB-3868EAF381B2}" sibTransId="{20B0CCB8-B51A-4D65-BD5B-9B7CA718ADDC}"/>
    <dgm:cxn modelId="{2CEEEB83-7E4C-482B-AB10-D57B6C9080C7}" srcId="{3E23BA57-4F3B-4EDA-A9D0-056370381C31}" destId="{1EE20CEB-A1A7-4E47-BCD0-CE3DFBFE796B}" srcOrd="5" destOrd="0" parTransId="{BB9D3BA8-B806-4D60-8FD4-C966F1C4F993}" sibTransId="{27949A99-67ED-4F94-9487-52449D7F4286}"/>
    <dgm:cxn modelId="{A7157787-99AA-4795-95C7-485C9503A924}" srcId="{3E23BA57-4F3B-4EDA-A9D0-056370381C31}" destId="{A8FCA248-AB0E-4F5B-8AF3-74B18485FFCF}" srcOrd="8" destOrd="0" parTransId="{CEC36F32-36C6-4CB7-9AED-86B139630BE4}" sibTransId="{1B6D8E60-9E67-4336-BABC-38F642F7CD37}"/>
    <dgm:cxn modelId="{561D168F-F7EE-4B8F-B326-C1BA6EF33E82}" srcId="{B80BA80F-E391-49D7-92F3-FCF4297970D8}" destId="{D5C72E35-574E-4688-97BA-F3ACD560F1E1}" srcOrd="1" destOrd="0" parTransId="{B21C3939-A809-4438-9B9F-1BA728108234}" sibTransId="{7205F8E4-8099-4939-89E0-90B1603F36CE}"/>
    <dgm:cxn modelId="{4703A090-1CA9-4196-AE41-FD8A097920CC}" srcId="{3E23BA57-4F3B-4EDA-A9D0-056370381C31}" destId="{3EF86427-62E7-4EE5-93D9-C601211A1073}" srcOrd="3" destOrd="0" parTransId="{F476CA61-087E-4717-A006-C3E5585CF9B8}" sibTransId="{BEE406E9-165A-4978-BA89-D2BAB1E6673A}"/>
    <dgm:cxn modelId="{A3FAB190-9AE6-4C0F-B622-0D889313EFB4}" type="presOf" srcId="{3E23BA57-4F3B-4EDA-A9D0-056370381C31}" destId="{0C710A39-BA30-42A0-9629-28CA6006EB9E}" srcOrd="1" destOrd="0" presId="urn:microsoft.com/office/officeart/2005/8/layout/list1"/>
    <dgm:cxn modelId="{E7D9A794-A27A-4864-9F83-8141E96D2C89}" type="presOf" srcId="{BC173A0C-BF22-47BF-A7D7-8FF6D96F233A}" destId="{43E339B1-4ED7-499E-B222-FB4C53D75B09}" srcOrd="0" destOrd="0" presId="urn:microsoft.com/office/officeart/2005/8/layout/list1"/>
    <dgm:cxn modelId="{3D648996-B519-4CC2-B16E-9F74BB6198F3}" type="presOf" srcId="{BC173A0C-BF22-47BF-A7D7-8FF6D96F233A}" destId="{8F6E7860-9106-4E30-824B-BC8FC0645868}" srcOrd="1" destOrd="0" presId="urn:microsoft.com/office/officeart/2005/8/layout/list1"/>
    <dgm:cxn modelId="{792183AF-91DE-439F-87B7-A8BA7DB39EBC}" type="presOf" srcId="{EDE43901-E1CF-47FD-94C0-F1AB7FBD8C7F}" destId="{DD651126-28AA-4EDB-828E-36C3F06ED41F}" srcOrd="0" destOrd="4" presId="urn:microsoft.com/office/officeart/2005/8/layout/list1"/>
    <dgm:cxn modelId="{C379A9AF-67C2-4793-BA26-F44818F5E070}" type="presOf" srcId="{A8FCA248-AB0E-4F5B-8AF3-74B18485FFCF}" destId="{DD651126-28AA-4EDB-828E-36C3F06ED41F}" srcOrd="0" destOrd="8" presId="urn:microsoft.com/office/officeart/2005/8/layout/list1"/>
    <dgm:cxn modelId="{CE68F6AF-6F26-496B-9495-FB0FAC5756B4}" srcId="{3E23BA57-4F3B-4EDA-A9D0-056370381C31}" destId="{EDE43901-E1CF-47FD-94C0-F1AB7FBD8C7F}" srcOrd="4" destOrd="0" parTransId="{9668717E-58BC-4853-91FD-F0074685810E}" sibTransId="{EABDC7BA-DE62-4920-BEF2-E8FDAFD8C927}"/>
    <dgm:cxn modelId="{2F06F0B6-93C3-4CFF-A60A-FA91A55BF5B1}" type="presOf" srcId="{35751290-35E3-4BC3-B330-7162B9A1FACB}" destId="{C7933BA5-C660-4070-81D8-2CACFF44D38C}" srcOrd="0" destOrd="0" presId="urn:microsoft.com/office/officeart/2005/8/layout/list1"/>
    <dgm:cxn modelId="{12F332B7-7DED-41F6-A985-80AAF206B5F6}" srcId="{3E23BA57-4F3B-4EDA-A9D0-056370381C31}" destId="{5803BC5F-46B0-45F3-A5B6-4D872AFC23C9}" srcOrd="7" destOrd="0" parTransId="{AA33757A-7ADD-4C40-B974-71FF60843A0B}" sibTransId="{2666194B-DC57-475D-BDE2-B5982B124C06}"/>
    <dgm:cxn modelId="{A3B37ABA-1687-4BFF-A59C-C581EE456F48}" type="presOf" srcId="{8DC3F82E-078A-4323-8966-70DB1ED5284D}" destId="{23826B02-B43D-46E8-94F5-02744C4134A7}" srcOrd="0" destOrd="0" presId="urn:microsoft.com/office/officeart/2005/8/layout/list1"/>
    <dgm:cxn modelId="{57B44AC1-57B6-44B3-ABEA-78BE8145D369}" srcId="{3E23BA57-4F3B-4EDA-A9D0-056370381C31}" destId="{0ACABC49-C9EF-475B-BB0C-DB21EE3828F6}" srcOrd="6" destOrd="0" parTransId="{DF42D7BB-3672-4F57-8531-D6F3251C7A3E}" sibTransId="{A351C4B8-3BE5-4692-8B37-4BA4E80E5FE6}"/>
    <dgm:cxn modelId="{B4B1B8C3-660A-4FF8-820C-0845162D8E7B}" type="presOf" srcId="{D5C72E35-574E-4688-97BA-F3ACD560F1E1}" destId="{E3F4AAC2-76C4-4782-92D6-63372683D9BC}" srcOrd="0" destOrd="0" presId="urn:microsoft.com/office/officeart/2005/8/layout/list1"/>
    <dgm:cxn modelId="{2472F4CA-96AB-4312-94D4-37968616B306}" type="presOf" srcId="{3E23BA57-4F3B-4EDA-A9D0-056370381C31}" destId="{B61604AE-E17C-4AA4-9040-DA77032CA1A4}" srcOrd="0" destOrd="0" presId="urn:microsoft.com/office/officeart/2005/8/layout/list1"/>
    <dgm:cxn modelId="{3715ABCF-6A22-40A0-9B8B-FBCE5558C243}" srcId="{B80BA80F-E391-49D7-92F3-FCF4297970D8}" destId="{3E23BA57-4F3B-4EDA-A9D0-056370381C31}" srcOrd="2" destOrd="0" parTransId="{00948552-CEDB-444D-87C3-6245285D50AE}" sibTransId="{EE461985-90D0-4CBA-8399-78F714D34BCB}"/>
    <dgm:cxn modelId="{E708F0D0-B3B7-4FBC-AE97-907BA1188B65}" srcId="{3E23BA57-4F3B-4EDA-A9D0-056370381C31}" destId="{4C7C88FF-1E98-4C3B-B0F2-CF4962DCEFA3}" srcOrd="0" destOrd="0" parTransId="{7EAEDDF9-1998-428E-AA02-6708472FBE07}" sibTransId="{511877FA-B9BE-4688-A3A4-C42445DB2119}"/>
    <dgm:cxn modelId="{AC9E07D6-3915-4416-BDF7-B7846B3D01F2}" type="presOf" srcId="{1EE20CEB-A1A7-4E47-BCD0-CE3DFBFE796B}" destId="{DD651126-28AA-4EDB-828E-36C3F06ED41F}" srcOrd="0" destOrd="5" presId="urn:microsoft.com/office/officeart/2005/8/layout/list1"/>
    <dgm:cxn modelId="{F407C9DF-B832-4D37-AAE3-439F230B5A1E}" srcId="{BC173A0C-BF22-47BF-A7D7-8FF6D96F233A}" destId="{35751290-35E3-4BC3-B330-7162B9A1FACB}" srcOrd="0" destOrd="0" parTransId="{CD94EC15-1E8D-443F-86EB-3DC0EC686039}" sibTransId="{3796CC98-B782-43C0-A742-F4FB51B305CF}"/>
    <dgm:cxn modelId="{3F4EA1E5-3745-43E0-9651-5BED93749A30}" type="presOf" srcId="{1A669F90-ED4A-4F01-AC8E-29A08CCF4629}" destId="{DD651126-28AA-4EDB-828E-36C3F06ED41F}" srcOrd="0" destOrd="12" presId="urn:microsoft.com/office/officeart/2005/8/layout/list1"/>
    <dgm:cxn modelId="{6B08BDE6-5D3E-47A8-A2EC-1C515BA486E4}" srcId="{3E23BA57-4F3B-4EDA-A9D0-056370381C31}" destId="{045EB3F2-BF32-4F7D-ABDA-948F0AF92FCB}" srcOrd="9" destOrd="0" parTransId="{EAFA3225-70DE-4647-8F19-FB5F61755563}" sibTransId="{5D73DA8B-2815-4DC1-9212-B4857C2E9E8B}"/>
    <dgm:cxn modelId="{DDD69AE8-50E7-415E-8F35-2978BDC475D7}" srcId="{3E23BA57-4F3B-4EDA-A9D0-056370381C31}" destId="{1A669F90-ED4A-4F01-AC8E-29A08CCF4629}" srcOrd="12" destOrd="0" parTransId="{008F2814-EC1A-4EBE-9979-BC6BF2143C16}" sibTransId="{71533627-F56D-48F5-B129-21083C55215D}"/>
    <dgm:cxn modelId="{44001EE9-4720-4073-B06A-2B433BC8E3A1}" type="presOf" srcId="{0ACABC49-C9EF-475B-BB0C-DB21EE3828F6}" destId="{DD651126-28AA-4EDB-828E-36C3F06ED41F}" srcOrd="0" destOrd="6" presId="urn:microsoft.com/office/officeart/2005/8/layout/list1"/>
    <dgm:cxn modelId="{50FD3FEE-0D34-483D-81CD-749468DF0C99}" srcId="{BC173A0C-BF22-47BF-A7D7-8FF6D96F233A}" destId="{320F0D60-9BE8-4857-834A-BE7DBA88E44F}" srcOrd="2" destOrd="0" parTransId="{472CA992-ABA2-4F7D-B5C2-3D1241ED5E80}" sibTransId="{1A61857E-284E-41D3-9BB5-0D0C1588FF05}"/>
    <dgm:cxn modelId="{DFDA0AEF-ABE7-42C9-9EF8-4DE93AA75E32}" type="presOf" srcId="{72CC874A-EE78-4D9A-A46C-188B48B3E651}" destId="{DD651126-28AA-4EDB-828E-36C3F06ED41F}" srcOrd="0" destOrd="10" presId="urn:microsoft.com/office/officeart/2005/8/layout/list1"/>
    <dgm:cxn modelId="{0EA888F1-4F41-4010-949B-C0D99521AD15}" type="presOf" srcId="{96BDE9AB-7F97-4229-9836-DBAD6389220F}" destId="{DD651126-28AA-4EDB-828E-36C3F06ED41F}" srcOrd="0" destOrd="13" presId="urn:microsoft.com/office/officeart/2005/8/layout/list1"/>
    <dgm:cxn modelId="{513E4E54-CADE-4479-8CD7-C1E8630B294D}" type="presParOf" srcId="{1F7CBB87-0D7A-4842-9510-A7D2C4B84CC5}" destId="{CEBE1179-E194-4F33-9FA1-9A1E3DE5BBE6}" srcOrd="0" destOrd="0" presId="urn:microsoft.com/office/officeart/2005/8/layout/list1"/>
    <dgm:cxn modelId="{5BF35347-B575-4B4A-836E-5CFF422AF9F3}" type="presParOf" srcId="{CEBE1179-E194-4F33-9FA1-9A1E3DE5BBE6}" destId="{43E339B1-4ED7-499E-B222-FB4C53D75B09}" srcOrd="0" destOrd="0" presId="urn:microsoft.com/office/officeart/2005/8/layout/list1"/>
    <dgm:cxn modelId="{27E821EB-CDDE-4D5E-8535-4CCF1C9E7632}" type="presParOf" srcId="{CEBE1179-E194-4F33-9FA1-9A1E3DE5BBE6}" destId="{8F6E7860-9106-4E30-824B-BC8FC0645868}" srcOrd="1" destOrd="0" presId="urn:microsoft.com/office/officeart/2005/8/layout/list1"/>
    <dgm:cxn modelId="{0BFC2BE5-AE78-4B2A-8274-BC17E346478F}" type="presParOf" srcId="{1F7CBB87-0D7A-4842-9510-A7D2C4B84CC5}" destId="{8FF7023A-22F8-46EB-BEF5-571B6D2B8C21}" srcOrd="1" destOrd="0" presId="urn:microsoft.com/office/officeart/2005/8/layout/list1"/>
    <dgm:cxn modelId="{CF9E3A9E-58CF-478F-A3E9-879B029C9A46}" type="presParOf" srcId="{1F7CBB87-0D7A-4842-9510-A7D2C4B84CC5}" destId="{C7933BA5-C660-4070-81D8-2CACFF44D38C}" srcOrd="2" destOrd="0" presId="urn:microsoft.com/office/officeart/2005/8/layout/list1"/>
    <dgm:cxn modelId="{D139D2FA-0A12-4647-9F59-F09E21F81C1F}" type="presParOf" srcId="{1F7CBB87-0D7A-4842-9510-A7D2C4B84CC5}" destId="{0F77CC4A-07F6-4A4F-AA1B-93B44C69B57B}" srcOrd="3" destOrd="0" presId="urn:microsoft.com/office/officeart/2005/8/layout/list1"/>
    <dgm:cxn modelId="{104A1613-6EA6-4E73-802F-BE0C0E8BB9DB}" type="presParOf" srcId="{1F7CBB87-0D7A-4842-9510-A7D2C4B84CC5}" destId="{55DDF963-EE8A-4080-8D8B-3622B914E1A2}" srcOrd="4" destOrd="0" presId="urn:microsoft.com/office/officeart/2005/8/layout/list1"/>
    <dgm:cxn modelId="{6604AA57-2B22-467B-AD53-A07CAF3CBD9D}" type="presParOf" srcId="{55DDF963-EE8A-4080-8D8B-3622B914E1A2}" destId="{E3F4AAC2-76C4-4782-92D6-63372683D9BC}" srcOrd="0" destOrd="0" presId="urn:microsoft.com/office/officeart/2005/8/layout/list1"/>
    <dgm:cxn modelId="{92F71BDB-30B1-4AF9-856C-660CB8240473}" type="presParOf" srcId="{55DDF963-EE8A-4080-8D8B-3622B914E1A2}" destId="{580B1C0A-273F-4B8F-BD97-0ED01D74F90B}" srcOrd="1" destOrd="0" presId="urn:microsoft.com/office/officeart/2005/8/layout/list1"/>
    <dgm:cxn modelId="{52477F9C-C902-4109-92DC-CDFD84919907}" type="presParOf" srcId="{1F7CBB87-0D7A-4842-9510-A7D2C4B84CC5}" destId="{AD61ABAC-A42B-4852-99F8-71171C26A5F2}" srcOrd="5" destOrd="0" presId="urn:microsoft.com/office/officeart/2005/8/layout/list1"/>
    <dgm:cxn modelId="{133E91A9-3054-43F3-A64C-B583AFD2B662}" type="presParOf" srcId="{1F7CBB87-0D7A-4842-9510-A7D2C4B84CC5}" destId="{23826B02-B43D-46E8-94F5-02744C4134A7}" srcOrd="6" destOrd="0" presId="urn:microsoft.com/office/officeart/2005/8/layout/list1"/>
    <dgm:cxn modelId="{87C144D4-5FF8-4349-BB04-176854775FC7}" type="presParOf" srcId="{1F7CBB87-0D7A-4842-9510-A7D2C4B84CC5}" destId="{8902157D-96AE-4463-9111-3F1C9E498278}" srcOrd="7" destOrd="0" presId="urn:microsoft.com/office/officeart/2005/8/layout/list1"/>
    <dgm:cxn modelId="{A38AB90F-26D3-43B8-BBBD-B8BAB0F24843}" type="presParOf" srcId="{1F7CBB87-0D7A-4842-9510-A7D2C4B84CC5}" destId="{C9E2444A-ABBC-4B08-883B-7EEE8B66CAD0}" srcOrd="8" destOrd="0" presId="urn:microsoft.com/office/officeart/2005/8/layout/list1"/>
    <dgm:cxn modelId="{2A9899DB-9476-4111-A852-66621A77E075}" type="presParOf" srcId="{C9E2444A-ABBC-4B08-883B-7EEE8B66CAD0}" destId="{B61604AE-E17C-4AA4-9040-DA77032CA1A4}" srcOrd="0" destOrd="0" presId="urn:microsoft.com/office/officeart/2005/8/layout/list1"/>
    <dgm:cxn modelId="{E40B9EF6-8E10-4EBE-BC85-F734C279B21E}" type="presParOf" srcId="{C9E2444A-ABBC-4B08-883B-7EEE8B66CAD0}" destId="{0C710A39-BA30-42A0-9629-28CA6006EB9E}" srcOrd="1" destOrd="0" presId="urn:microsoft.com/office/officeart/2005/8/layout/list1"/>
    <dgm:cxn modelId="{4FE9354F-7783-447B-86D4-FD60BBB50CC4}" type="presParOf" srcId="{1F7CBB87-0D7A-4842-9510-A7D2C4B84CC5}" destId="{07668CAA-CEE8-41E1-8595-6EB8DC200EAB}" srcOrd="9" destOrd="0" presId="urn:microsoft.com/office/officeart/2005/8/layout/list1"/>
    <dgm:cxn modelId="{B3DDA96F-7814-44F8-9E0E-A557FD7AC2CD}" type="presParOf" srcId="{1F7CBB87-0D7A-4842-9510-A7D2C4B84CC5}" destId="{DD651126-28AA-4EDB-828E-36C3F06ED4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0E582-A43F-406A-A43C-39DCD2EA2763}">
      <dsp:nvSpPr>
        <dsp:cNvPr id="0" name=""/>
        <dsp:cNvSpPr/>
      </dsp:nvSpPr>
      <dsp:spPr>
        <a:xfrm>
          <a:off x="0" y="665466"/>
          <a:ext cx="8352928" cy="2324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374904" rIns="64828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1700" kern="1200" dirty="0"/>
            <a:t>Устанавливает обязанность ведения внутреннего финансового контроля (статья 19)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ru-RU" sz="1500" kern="1200" dirty="0"/>
            <a:t>«П.1. Экономический субъект обязан организовать и осуществлять внутренний контроль совершаемых фактов хозяйственной жизни.»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ru-RU" sz="1500" kern="1200" dirty="0"/>
            <a:t>«П.3. Порядок организации и осуществления организациями бюджетной сферы внутреннего контроля совершаемых фактов хозяйственной жизни устанавливается с учетом положений бюджетного законодательства Российской Федерации о внутреннем финансовом контроле.»</a:t>
          </a:r>
        </a:p>
      </dsp:txBody>
      <dsp:txXfrm>
        <a:off x="0" y="665466"/>
        <a:ext cx="8352928" cy="2324700"/>
      </dsp:txXfrm>
    </dsp:sp>
    <dsp:sp modelId="{7D9B495C-4A9F-4A38-82DC-B132DD3B9F09}">
      <dsp:nvSpPr>
        <dsp:cNvPr id="0" name=""/>
        <dsp:cNvSpPr/>
      </dsp:nvSpPr>
      <dsp:spPr>
        <a:xfrm>
          <a:off x="417646" y="40427"/>
          <a:ext cx="5847049" cy="89071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закон «О бухгалтерском учете»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402-ФЗ от 06.12.2011</a:t>
          </a:r>
        </a:p>
      </dsp:txBody>
      <dsp:txXfrm>
        <a:off x="461127" y="83908"/>
        <a:ext cx="5760087" cy="803756"/>
      </dsp:txXfrm>
    </dsp:sp>
    <dsp:sp modelId="{A43D9706-6C07-499D-9A19-0B3B4B668A02}">
      <dsp:nvSpPr>
        <dsp:cNvPr id="0" name=""/>
        <dsp:cNvSpPr/>
      </dsp:nvSpPr>
      <dsp:spPr>
        <a:xfrm>
          <a:off x="0" y="3653822"/>
          <a:ext cx="8352928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374904" rIns="64828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700" kern="1200" dirty="0"/>
            <a:t>Даёт определение внутреннего финансового контроля (статья 160.2-1)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ru-RU" sz="1500" kern="1200" dirty="0"/>
            <a:t>ВФК как внутренний процесс ГАБС, АБС, осуществляемый в целях соблюдения установленных правовыми актами, регулирующими бюджетные правоотношения, требований к исполнению своих бюджетных полномочий.</a:t>
          </a:r>
        </a:p>
      </dsp:txBody>
      <dsp:txXfrm>
        <a:off x="0" y="3653822"/>
        <a:ext cx="8352928" cy="1417500"/>
      </dsp:txXfrm>
    </dsp:sp>
    <dsp:sp modelId="{FBA83CDE-6364-47B8-A588-92CCF47AAC45}">
      <dsp:nvSpPr>
        <dsp:cNvPr id="0" name=""/>
        <dsp:cNvSpPr/>
      </dsp:nvSpPr>
      <dsp:spPr>
        <a:xfrm>
          <a:off x="417646" y="3087366"/>
          <a:ext cx="5847049" cy="832136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Бюджетный кодекс РФ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145-ФЗ от 31.07.1998</a:t>
          </a:r>
        </a:p>
      </dsp:txBody>
      <dsp:txXfrm>
        <a:off x="458268" y="3127988"/>
        <a:ext cx="5765805" cy="7508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3BA5-C660-4070-81D8-2CACFF44D38C}">
      <dsp:nvSpPr>
        <dsp:cNvPr id="0" name=""/>
        <dsp:cNvSpPr/>
      </dsp:nvSpPr>
      <dsp:spPr>
        <a:xfrm>
          <a:off x="0" y="227685"/>
          <a:ext cx="8855521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Оформление по счетам 21003 и 20134 выбытия денежных средств более поздней датой, чем их поступление (в разрезе КБК/КОСГУ)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Некорректная увязка КВР/КОСГУ по командировочным расходам</a:t>
          </a:r>
        </a:p>
      </dsp:txBody>
      <dsp:txXfrm>
        <a:off x="0" y="227685"/>
        <a:ext cx="8855521" cy="859950"/>
      </dsp:txXfrm>
    </dsp:sp>
    <dsp:sp modelId="{8F6E7860-9106-4E30-824B-BC8FC0645868}">
      <dsp:nvSpPr>
        <dsp:cNvPr id="0" name=""/>
        <dsp:cNvSpPr/>
      </dsp:nvSpPr>
      <dsp:spPr>
        <a:xfrm>
          <a:off x="442776" y="35805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Часто встречающиеся ошибки</a:t>
          </a:r>
        </a:p>
      </dsp:txBody>
      <dsp:txXfrm>
        <a:off x="461510" y="54539"/>
        <a:ext cx="6161396" cy="346292"/>
      </dsp:txXfrm>
    </dsp:sp>
    <dsp:sp modelId="{23826B02-B43D-46E8-94F5-02744C4134A7}">
      <dsp:nvSpPr>
        <dsp:cNvPr id="0" name=""/>
        <dsp:cNvSpPr/>
      </dsp:nvSpPr>
      <dsp:spPr>
        <a:xfrm>
          <a:off x="0" y="1349715"/>
          <a:ext cx="8855521" cy="522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/>
            <a:t>Нецелевое использование бюджетных средств. КоАП РФ Статья 15.14. </a:t>
          </a:r>
        </a:p>
      </dsp:txBody>
      <dsp:txXfrm>
        <a:off x="0" y="1349715"/>
        <a:ext cx="8855521" cy="522112"/>
      </dsp:txXfrm>
    </dsp:sp>
    <dsp:sp modelId="{580B1C0A-273F-4B8F-BD97-0ED01D74F90B}">
      <dsp:nvSpPr>
        <dsp:cNvPr id="0" name=""/>
        <dsp:cNvSpPr/>
      </dsp:nvSpPr>
      <dsp:spPr>
        <a:xfrm>
          <a:off x="442776" y="1157835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sp:txBody>
      <dsp:txXfrm>
        <a:off x="461510" y="1176569"/>
        <a:ext cx="6161396" cy="346292"/>
      </dsp:txXfrm>
    </dsp:sp>
    <dsp:sp modelId="{DD651126-28AA-4EDB-828E-36C3F06ED41F}">
      <dsp:nvSpPr>
        <dsp:cNvPr id="0" name=""/>
        <dsp:cNvSpPr/>
      </dsp:nvSpPr>
      <dsp:spPr>
        <a:xfrm>
          <a:off x="0" y="2133908"/>
          <a:ext cx="8855521" cy="319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>
        <a:off x="0" y="2133908"/>
        <a:ext cx="8855521" cy="3194100"/>
      </dsp:txXfrm>
    </dsp:sp>
    <dsp:sp modelId="{0C710A39-BA30-42A0-9629-28CA6006EB9E}">
      <dsp:nvSpPr>
        <dsp:cNvPr id="0" name=""/>
        <dsp:cNvSpPr/>
      </dsp:nvSpPr>
      <dsp:spPr>
        <a:xfrm>
          <a:off x="442776" y="1942028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Пример отражения ошибки</a:t>
          </a:r>
        </a:p>
      </dsp:txBody>
      <dsp:txXfrm>
        <a:off x="461510" y="1960762"/>
        <a:ext cx="6161396" cy="3462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3BA5-C660-4070-81D8-2CACFF44D38C}">
      <dsp:nvSpPr>
        <dsp:cNvPr id="0" name=""/>
        <dsp:cNvSpPr/>
      </dsp:nvSpPr>
      <dsp:spPr>
        <a:xfrm>
          <a:off x="0" y="319823"/>
          <a:ext cx="8855521" cy="522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Несвоевременное отражение заимствований в учете по счетам групп 20110, 20120</a:t>
          </a:r>
        </a:p>
      </dsp:txBody>
      <dsp:txXfrm>
        <a:off x="0" y="319823"/>
        <a:ext cx="8855521" cy="522112"/>
      </dsp:txXfrm>
    </dsp:sp>
    <dsp:sp modelId="{8F6E7860-9106-4E30-824B-BC8FC0645868}">
      <dsp:nvSpPr>
        <dsp:cNvPr id="0" name=""/>
        <dsp:cNvSpPr/>
      </dsp:nvSpPr>
      <dsp:spPr>
        <a:xfrm>
          <a:off x="442776" y="127943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Часто встречающиеся ошибки</a:t>
          </a:r>
        </a:p>
      </dsp:txBody>
      <dsp:txXfrm>
        <a:off x="461510" y="146677"/>
        <a:ext cx="6161396" cy="346292"/>
      </dsp:txXfrm>
    </dsp:sp>
    <dsp:sp modelId="{23826B02-B43D-46E8-94F5-02744C4134A7}">
      <dsp:nvSpPr>
        <dsp:cNvPr id="0" name=""/>
        <dsp:cNvSpPr/>
      </dsp:nvSpPr>
      <dsp:spPr>
        <a:xfrm>
          <a:off x="0" y="1104015"/>
          <a:ext cx="8855521" cy="675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/>
            <a:t>Нарушение требований к бюджетному (бухгалтерскому) учету, в том числе к составлению, представлению бюджетной, бухгалтерской (финансовой) отчетности. КоАП РФ Статья 15.15.6. </a:t>
          </a:r>
        </a:p>
      </dsp:txBody>
      <dsp:txXfrm>
        <a:off x="0" y="1104015"/>
        <a:ext cx="8855521" cy="675675"/>
      </dsp:txXfrm>
    </dsp:sp>
    <dsp:sp modelId="{580B1C0A-273F-4B8F-BD97-0ED01D74F90B}">
      <dsp:nvSpPr>
        <dsp:cNvPr id="0" name=""/>
        <dsp:cNvSpPr/>
      </dsp:nvSpPr>
      <dsp:spPr>
        <a:xfrm>
          <a:off x="442776" y="912135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sp:txBody>
      <dsp:txXfrm>
        <a:off x="461510" y="930869"/>
        <a:ext cx="6161396" cy="346292"/>
      </dsp:txXfrm>
    </dsp:sp>
    <dsp:sp modelId="{DD651126-28AA-4EDB-828E-36C3F06ED41F}">
      <dsp:nvSpPr>
        <dsp:cNvPr id="0" name=""/>
        <dsp:cNvSpPr/>
      </dsp:nvSpPr>
      <dsp:spPr>
        <a:xfrm>
          <a:off x="0" y="2041770"/>
          <a:ext cx="8855521" cy="319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>
        <a:off x="0" y="2041770"/>
        <a:ext cx="8855521" cy="3194100"/>
      </dsp:txXfrm>
    </dsp:sp>
    <dsp:sp modelId="{0C710A39-BA30-42A0-9629-28CA6006EB9E}">
      <dsp:nvSpPr>
        <dsp:cNvPr id="0" name=""/>
        <dsp:cNvSpPr/>
      </dsp:nvSpPr>
      <dsp:spPr>
        <a:xfrm>
          <a:off x="442776" y="1849890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Пример отражения ошибки</a:t>
          </a:r>
        </a:p>
      </dsp:txBody>
      <dsp:txXfrm>
        <a:off x="461510" y="1868624"/>
        <a:ext cx="6161396" cy="3462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3BA5-C660-4070-81D8-2CACFF44D38C}">
      <dsp:nvSpPr>
        <dsp:cNvPr id="0" name=""/>
        <dsp:cNvSpPr/>
      </dsp:nvSpPr>
      <dsp:spPr>
        <a:xfrm>
          <a:off x="0" y="213296"/>
          <a:ext cx="8855521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49936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Некорректное использование оборотных КОСГУ и институциональных единиц в зависимости от типа контрагента.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Некорректное использование взаимоувязки КВР/аналитической группы доходов и КОСГУ.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Использование групповых КОСГУ</a:t>
          </a:r>
        </a:p>
      </dsp:txBody>
      <dsp:txXfrm>
        <a:off x="0" y="213296"/>
        <a:ext cx="8855521" cy="1020600"/>
      </dsp:txXfrm>
    </dsp:sp>
    <dsp:sp modelId="{8F6E7860-9106-4E30-824B-BC8FC0645868}">
      <dsp:nvSpPr>
        <dsp:cNvPr id="0" name=""/>
        <dsp:cNvSpPr/>
      </dsp:nvSpPr>
      <dsp:spPr>
        <a:xfrm>
          <a:off x="442776" y="36176"/>
          <a:ext cx="6198864" cy="35424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Часто встречающиеся ошибки</a:t>
          </a:r>
        </a:p>
      </dsp:txBody>
      <dsp:txXfrm>
        <a:off x="460069" y="53469"/>
        <a:ext cx="6164278" cy="319654"/>
      </dsp:txXfrm>
    </dsp:sp>
    <dsp:sp modelId="{23826B02-B43D-46E8-94F5-02744C4134A7}">
      <dsp:nvSpPr>
        <dsp:cNvPr id="0" name=""/>
        <dsp:cNvSpPr/>
      </dsp:nvSpPr>
      <dsp:spPr>
        <a:xfrm>
          <a:off x="0" y="1475816"/>
          <a:ext cx="885552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49936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/>
            <a:t>Нарушение требований к бюджетному (бухгалтерскому) учету, в том числе к составлению, представлению бюджетной, бухгалтерской (финансовой) отчетности. КоАП РФ Статья 15.15.6. </a:t>
          </a:r>
        </a:p>
      </dsp:txBody>
      <dsp:txXfrm>
        <a:off x="0" y="1475816"/>
        <a:ext cx="8855521" cy="661500"/>
      </dsp:txXfrm>
    </dsp:sp>
    <dsp:sp modelId="{580B1C0A-273F-4B8F-BD97-0ED01D74F90B}">
      <dsp:nvSpPr>
        <dsp:cNvPr id="0" name=""/>
        <dsp:cNvSpPr/>
      </dsp:nvSpPr>
      <dsp:spPr>
        <a:xfrm>
          <a:off x="442776" y="1298696"/>
          <a:ext cx="6198864" cy="35424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sp:txBody>
      <dsp:txXfrm>
        <a:off x="460069" y="1315989"/>
        <a:ext cx="6164278" cy="319654"/>
      </dsp:txXfrm>
    </dsp:sp>
    <dsp:sp modelId="{DD651126-28AA-4EDB-828E-36C3F06ED41F}">
      <dsp:nvSpPr>
        <dsp:cNvPr id="0" name=""/>
        <dsp:cNvSpPr/>
      </dsp:nvSpPr>
      <dsp:spPr>
        <a:xfrm>
          <a:off x="0" y="2379236"/>
          <a:ext cx="8855521" cy="294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49936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0" y="2379236"/>
        <a:ext cx="8855521" cy="2948400"/>
      </dsp:txXfrm>
    </dsp:sp>
    <dsp:sp modelId="{0C710A39-BA30-42A0-9629-28CA6006EB9E}">
      <dsp:nvSpPr>
        <dsp:cNvPr id="0" name=""/>
        <dsp:cNvSpPr/>
      </dsp:nvSpPr>
      <dsp:spPr>
        <a:xfrm>
          <a:off x="442776" y="2202116"/>
          <a:ext cx="6198864" cy="35424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Пример отражения ошибки</a:t>
          </a:r>
        </a:p>
      </dsp:txBody>
      <dsp:txXfrm>
        <a:off x="460069" y="2219409"/>
        <a:ext cx="6164278" cy="3196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3BA5-C660-4070-81D8-2CACFF44D38C}">
      <dsp:nvSpPr>
        <dsp:cNvPr id="0" name=""/>
        <dsp:cNvSpPr/>
      </dsp:nvSpPr>
      <dsp:spPr>
        <a:xfrm>
          <a:off x="0" y="194397"/>
          <a:ext cx="8855521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49936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Отрицательные показатели по счетам учета НФА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Нарушение ведения количественно-суммового учета НФА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Превышение сумм амортизационных начислений над первоначальной стоимостью НФА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Ошибки в отражении особо ценного имущества на соответствующих счетах учета ЕПСБУ</a:t>
          </a:r>
        </a:p>
      </dsp:txBody>
      <dsp:txXfrm>
        <a:off x="0" y="194397"/>
        <a:ext cx="8855521" cy="1058400"/>
      </dsp:txXfrm>
    </dsp:sp>
    <dsp:sp modelId="{8F6E7860-9106-4E30-824B-BC8FC0645868}">
      <dsp:nvSpPr>
        <dsp:cNvPr id="0" name=""/>
        <dsp:cNvSpPr/>
      </dsp:nvSpPr>
      <dsp:spPr>
        <a:xfrm>
          <a:off x="442776" y="17277"/>
          <a:ext cx="6198864" cy="35424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Часто встречающиеся ошибки</a:t>
          </a:r>
        </a:p>
      </dsp:txBody>
      <dsp:txXfrm>
        <a:off x="460069" y="34570"/>
        <a:ext cx="6164278" cy="319654"/>
      </dsp:txXfrm>
    </dsp:sp>
    <dsp:sp modelId="{23826B02-B43D-46E8-94F5-02744C4134A7}">
      <dsp:nvSpPr>
        <dsp:cNvPr id="0" name=""/>
        <dsp:cNvSpPr/>
      </dsp:nvSpPr>
      <dsp:spPr>
        <a:xfrm>
          <a:off x="0" y="1494716"/>
          <a:ext cx="885552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49936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/>
            <a:t>Нарушение требований к бюджетному (бухгалтерскому) учету, в том числе к составлению, представлению бюджетной, бухгалтерской (финансовой) отчетности. КоАП РФ Статья 15.15.6. </a:t>
          </a:r>
        </a:p>
      </dsp:txBody>
      <dsp:txXfrm>
        <a:off x="0" y="1494716"/>
        <a:ext cx="8855521" cy="661500"/>
      </dsp:txXfrm>
    </dsp:sp>
    <dsp:sp modelId="{580B1C0A-273F-4B8F-BD97-0ED01D74F90B}">
      <dsp:nvSpPr>
        <dsp:cNvPr id="0" name=""/>
        <dsp:cNvSpPr/>
      </dsp:nvSpPr>
      <dsp:spPr>
        <a:xfrm>
          <a:off x="442776" y="1317597"/>
          <a:ext cx="6198864" cy="35424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sp:txBody>
      <dsp:txXfrm>
        <a:off x="460069" y="1334890"/>
        <a:ext cx="6164278" cy="319654"/>
      </dsp:txXfrm>
    </dsp:sp>
    <dsp:sp modelId="{DD651126-28AA-4EDB-828E-36C3F06ED41F}">
      <dsp:nvSpPr>
        <dsp:cNvPr id="0" name=""/>
        <dsp:cNvSpPr/>
      </dsp:nvSpPr>
      <dsp:spPr>
        <a:xfrm>
          <a:off x="0" y="2398136"/>
          <a:ext cx="8855521" cy="294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49936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0" y="2398136"/>
        <a:ext cx="8855521" cy="2948400"/>
      </dsp:txXfrm>
    </dsp:sp>
    <dsp:sp modelId="{0C710A39-BA30-42A0-9629-28CA6006EB9E}">
      <dsp:nvSpPr>
        <dsp:cNvPr id="0" name=""/>
        <dsp:cNvSpPr/>
      </dsp:nvSpPr>
      <dsp:spPr>
        <a:xfrm>
          <a:off x="442776" y="2221016"/>
          <a:ext cx="6198864" cy="35424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Пример отражения ошибки</a:t>
          </a:r>
        </a:p>
      </dsp:txBody>
      <dsp:txXfrm>
        <a:off x="460069" y="2238309"/>
        <a:ext cx="6164278" cy="3196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3BA5-C660-4070-81D8-2CACFF44D38C}">
      <dsp:nvSpPr>
        <dsp:cNvPr id="0" name=""/>
        <dsp:cNvSpPr/>
      </dsp:nvSpPr>
      <dsp:spPr>
        <a:xfrm>
          <a:off x="0" y="202091"/>
          <a:ext cx="8855521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Несвоевременное отражение данных на счетах учета по санкционированию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Неверное отражение показателей на счетах учета по санкционированию в разрезе КБК/КОСГУ</a:t>
          </a:r>
        </a:p>
      </dsp:txBody>
      <dsp:txXfrm>
        <a:off x="0" y="202091"/>
        <a:ext cx="8855521" cy="716625"/>
      </dsp:txXfrm>
    </dsp:sp>
    <dsp:sp modelId="{8F6E7860-9106-4E30-824B-BC8FC0645868}">
      <dsp:nvSpPr>
        <dsp:cNvPr id="0" name=""/>
        <dsp:cNvSpPr/>
      </dsp:nvSpPr>
      <dsp:spPr>
        <a:xfrm>
          <a:off x="442776" y="10211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Часто встречающиеся ошибки</a:t>
          </a:r>
        </a:p>
      </dsp:txBody>
      <dsp:txXfrm>
        <a:off x="461510" y="28945"/>
        <a:ext cx="6161396" cy="346292"/>
      </dsp:txXfrm>
    </dsp:sp>
    <dsp:sp modelId="{23826B02-B43D-46E8-94F5-02744C4134A7}">
      <dsp:nvSpPr>
        <dsp:cNvPr id="0" name=""/>
        <dsp:cNvSpPr/>
      </dsp:nvSpPr>
      <dsp:spPr>
        <a:xfrm>
          <a:off x="0" y="1180797"/>
          <a:ext cx="8855521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/>
            <a:t>Нарушение порядка принятия бюджетных обязательств. КоАП РФ Статья 15.15.10.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/>
            <a:t>Нецелевое использование бюджетных средств. КоАП РФ Статья 15.14. </a:t>
          </a:r>
        </a:p>
      </dsp:txBody>
      <dsp:txXfrm>
        <a:off x="0" y="1180797"/>
        <a:ext cx="8855521" cy="716625"/>
      </dsp:txXfrm>
    </dsp:sp>
    <dsp:sp modelId="{580B1C0A-273F-4B8F-BD97-0ED01D74F90B}">
      <dsp:nvSpPr>
        <dsp:cNvPr id="0" name=""/>
        <dsp:cNvSpPr/>
      </dsp:nvSpPr>
      <dsp:spPr>
        <a:xfrm>
          <a:off x="442776" y="988916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sp:txBody>
      <dsp:txXfrm>
        <a:off x="461510" y="1007650"/>
        <a:ext cx="6161396" cy="346292"/>
      </dsp:txXfrm>
    </dsp:sp>
    <dsp:sp modelId="{DD651126-28AA-4EDB-828E-36C3F06ED41F}">
      <dsp:nvSpPr>
        <dsp:cNvPr id="0" name=""/>
        <dsp:cNvSpPr/>
      </dsp:nvSpPr>
      <dsp:spPr>
        <a:xfrm>
          <a:off x="0" y="2159502"/>
          <a:ext cx="8855521" cy="319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>
        <a:off x="0" y="2159502"/>
        <a:ext cx="8855521" cy="3194100"/>
      </dsp:txXfrm>
    </dsp:sp>
    <dsp:sp modelId="{0C710A39-BA30-42A0-9629-28CA6006EB9E}">
      <dsp:nvSpPr>
        <dsp:cNvPr id="0" name=""/>
        <dsp:cNvSpPr/>
      </dsp:nvSpPr>
      <dsp:spPr>
        <a:xfrm>
          <a:off x="442776" y="1967622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Пример отражения ошибки</a:t>
          </a:r>
        </a:p>
      </dsp:txBody>
      <dsp:txXfrm>
        <a:off x="461510" y="1986356"/>
        <a:ext cx="6161396" cy="3462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3BA5-C660-4070-81D8-2CACFF44D38C}">
      <dsp:nvSpPr>
        <dsp:cNvPr id="0" name=""/>
        <dsp:cNvSpPr/>
      </dsp:nvSpPr>
      <dsp:spPr>
        <a:xfrm>
          <a:off x="0" y="288896"/>
          <a:ext cx="8855521" cy="86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49936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Изменение данных учета без переформирования годовых форм отчетности.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Некорректное формирование данных межотчетного периода.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Ручная корректировка форм.</a:t>
          </a:r>
        </a:p>
      </dsp:txBody>
      <dsp:txXfrm>
        <a:off x="0" y="288896"/>
        <a:ext cx="8855521" cy="869400"/>
      </dsp:txXfrm>
    </dsp:sp>
    <dsp:sp modelId="{8F6E7860-9106-4E30-824B-BC8FC0645868}">
      <dsp:nvSpPr>
        <dsp:cNvPr id="0" name=""/>
        <dsp:cNvSpPr/>
      </dsp:nvSpPr>
      <dsp:spPr>
        <a:xfrm>
          <a:off x="442776" y="111776"/>
          <a:ext cx="6198864" cy="35424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Часто встречающиеся ошибки</a:t>
          </a:r>
        </a:p>
      </dsp:txBody>
      <dsp:txXfrm>
        <a:off x="460069" y="129069"/>
        <a:ext cx="6164278" cy="319654"/>
      </dsp:txXfrm>
    </dsp:sp>
    <dsp:sp modelId="{23826B02-B43D-46E8-94F5-02744C4134A7}">
      <dsp:nvSpPr>
        <dsp:cNvPr id="0" name=""/>
        <dsp:cNvSpPr/>
      </dsp:nvSpPr>
      <dsp:spPr>
        <a:xfrm>
          <a:off x="0" y="1400216"/>
          <a:ext cx="8855521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49936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/>
            <a:t>Нарушение требований к бюджетному (бухгалтерскому) учету, в том числе к составлению, представлению бюджетной, бухгалтерской (финансовой) отчетности. КоАП РФ Статья 15.15.6. </a:t>
          </a:r>
        </a:p>
      </dsp:txBody>
      <dsp:txXfrm>
        <a:off x="0" y="1400216"/>
        <a:ext cx="8855521" cy="661500"/>
      </dsp:txXfrm>
    </dsp:sp>
    <dsp:sp modelId="{580B1C0A-273F-4B8F-BD97-0ED01D74F90B}">
      <dsp:nvSpPr>
        <dsp:cNvPr id="0" name=""/>
        <dsp:cNvSpPr/>
      </dsp:nvSpPr>
      <dsp:spPr>
        <a:xfrm>
          <a:off x="442776" y="1223096"/>
          <a:ext cx="6198864" cy="35424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sp:txBody>
      <dsp:txXfrm>
        <a:off x="460069" y="1240389"/>
        <a:ext cx="6164278" cy="319654"/>
      </dsp:txXfrm>
    </dsp:sp>
    <dsp:sp modelId="{DD651126-28AA-4EDB-828E-36C3F06ED41F}">
      <dsp:nvSpPr>
        <dsp:cNvPr id="0" name=""/>
        <dsp:cNvSpPr/>
      </dsp:nvSpPr>
      <dsp:spPr>
        <a:xfrm>
          <a:off x="0" y="2303636"/>
          <a:ext cx="8855521" cy="294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49936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0" y="2303636"/>
        <a:ext cx="8855521" cy="2948400"/>
      </dsp:txXfrm>
    </dsp:sp>
    <dsp:sp modelId="{0C710A39-BA30-42A0-9629-28CA6006EB9E}">
      <dsp:nvSpPr>
        <dsp:cNvPr id="0" name=""/>
        <dsp:cNvSpPr/>
      </dsp:nvSpPr>
      <dsp:spPr>
        <a:xfrm>
          <a:off x="442776" y="2126516"/>
          <a:ext cx="6198864" cy="35424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Пример отражения ошибки</a:t>
          </a:r>
        </a:p>
      </dsp:txBody>
      <dsp:txXfrm>
        <a:off x="460069" y="2143809"/>
        <a:ext cx="6164278" cy="31965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3BA5-C660-4070-81D8-2CACFF44D38C}">
      <dsp:nvSpPr>
        <dsp:cNvPr id="0" name=""/>
        <dsp:cNvSpPr/>
      </dsp:nvSpPr>
      <dsp:spPr>
        <a:xfrm>
          <a:off x="0" y="280414"/>
          <a:ext cx="8855521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29108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Ручное заполнение форм отчетности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Некорректное изменение структуры плана счетов, приводящее к ошибкам при заполнении форм отчетности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Некорректное заполнение документов (субконто, характеристики, показатели и т.п.), приводящие к ошибкам при заполнении форм отчетности</a:t>
          </a:r>
        </a:p>
      </dsp:txBody>
      <dsp:txXfrm>
        <a:off x="0" y="280414"/>
        <a:ext cx="8855521" cy="1178100"/>
      </dsp:txXfrm>
    </dsp:sp>
    <dsp:sp modelId="{8F6E7860-9106-4E30-824B-BC8FC0645868}">
      <dsp:nvSpPr>
        <dsp:cNvPr id="0" name=""/>
        <dsp:cNvSpPr/>
      </dsp:nvSpPr>
      <dsp:spPr>
        <a:xfrm>
          <a:off x="442776" y="118054"/>
          <a:ext cx="6198864" cy="32472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Часто встречающиеся ошибки</a:t>
          </a:r>
        </a:p>
      </dsp:txBody>
      <dsp:txXfrm>
        <a:off x="458628" y="133906"/>
        <a:ext cx="6167160" cy="293016"/>
      </dsp:txXfrm>
    </dsp:sp>
    <dsp:sp modelId="{23826B02-B43D-46E8-94F5-02744C4134A7}">
      <dsp:nvSpPr>
        <dsp:cNvPr id="0" name=""/>
        <dsp:cNvSpPr/>
      </dsp:nvSpPr>
      <dsp:spPr>
        <a:xfrm>
          <a:off x="0" y="1680274"/>
          <a:ext cx="8855521" cy="641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29108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/>
            <a:t>Нарушение требований к бюджетному (бухгалтерскому) учету, в том числе к составлению, представлению бюджетной, бухгалтерской (финансовой) отчетности. КоАП РФ Статья 15.15.6. </a:t>
          </a:r>
        </a:p>
      </dsp:txBody>
      <dsp:txXfrm>
        <a:off x="0" y="1680274"/>
        <a:ext cx="8855521" cy="641024"/>
      </dsp:txXfrm>
    </dsp:sp>
    <dsp:sp modelId="{580B1C0A-273F-4B8F-BD97-0ED01D74F90B}">
      <dsp:nvSpPr>
        <dsp:cNvPr id="0" name=""/>
        <dsp:cNvSpPr/>
      </dsp:nvSpPr>
      <dsp:spPr>
        <a:xfrm>
          <a:off x="442776" y="1517914"/>
          <a:ext cx="6198864" cy="32472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sp:txBody>
      <dsp:txXfrm>
        <a:off x="458628" y="1533766"/>
        <a:ext cx="6167160" cy="293016"/>
      </dsp:txXfrm>
    </dsp:sp>
    <dsp:sp modelId="{DD651126-28AA-4EDB-828E-36C3F06ED41F}">
      <dsp:nvSpPr>
        <dsp:cNvPr id="0" name=""/>
        <dsp:cNvSpPr/>
      </dsp:nvSpPr>
      <dsp:spPr>
        <a:xfrm>
          <a:off x="0" y="2543059"/>
          <a:ext cx="8855521" cy="2702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29108" rIns="68728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0" y="2543059"/>
        <a:ext cx="8855521" cy="2702699"/>
      </dsp:txXfrm>
    </dsp:sp>
    <dsp:sp modelId="{0C710A39-BA30-42A0-9629-28CA6006EB9E}">
      <dsp:nvSpPr>
        <dsp:cNvPr id="0" name=""/>
        <dsp:cNvSpPr/>
      </dsp:nvSpPr>
      <dsp:spPr>
        <a:xfrm>
          <a:off x="442776" y="2380699"/>
          <a:ext cx="6198864" cy="32472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Пример отражения ошибки</a:t>
          </a:r>
        </a:p>
      </dsp:txBody>
      <dsp:txXfrm>
        <a:off x="458628" y="2396551"/>
        <a:ext cx="6167160" cy="2930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C18D0-175E-4526-B4CA-A26288310113}">
      <dsp:nvSpPr>
        <dsp:cNvPr id="0" name=""/>
        <dsp:cNvSpPr/>
      </dsp:nvSpPr>
      <dsp:spPr>
        <a:xfrm>
          <a:off x="0" y="0"/>
          <a:ext cx="6020762" cy="110487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 шаг. Подготовка блока к работе.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Автоматическое заполнение справочников.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Создание предопределенных документов (карта, реестр рисков).</a:t>
          </a:r>
        </a:p>
      </dsp:txBody>
      <dsp:txXfrm>
        <a:off x="32361" y="32361"/>
        <a:ext cx="4735154" cy="1040152"/>
      </dsp:txXfrm>
    </dsp:sp>
    <dsp:sp modelId="{D1123B34-A40F-4D90-BDBB-062A0E8D2AF9}">
      <dsp:nvSpPr>
        <dsp:cNvPr id="0" name=""/>
        <dsp:cNvSpPr/>
      </dsp:nvSpPr>
      <dsp:spPr>
        <a:xfrm>
          <a:off x="504238" y="1305760"/>
          <a:ext cx="6020762" cy="110487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  <a:latin typeface="+mn-lt"/>
            </a:rPr>
            <a:t>2 шаг. Работа с картой, реестром рисков.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Отражение необходимых дополнительных данных для работы в рамках ВФК (например в части проверок, выполняемых в конкретном учреждении).</a:t>
          </a:r>
        </a:p>
      </dsp:txBody>
      <dsp:txXfrm>
        <a:off x="536599" y="1338121"/>
        <a:ext cx="4733633" cy="1040152"/>
      </dsp:txXfrm>
    </dsp:sp>
    <dsp:sp modelId="{36265880-9111-4348-8AA5-D3B4A8B5358A}">
      <dsp:nvSpPr>
        <dsp:cNvPr id="0" name=""/>
        <dsp:cNvSpPr/>
      </dsp:nvSpPr>
      <dsp:spPr>
        <a:xfrm>
          <a:off x="1000951" y="2727516"/>
          <a:ext cx="6020762" cy="87288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  <a:latin typeface="+mn-lt"/>
            </a:rPr>
            <a:t>3 шаг</a:t>
          </a:r>
          <a:r>
            <a:rPr lang="ru-RU" altLang="ru-RU" sz="1400" b="1" i="1" kern="1200" dirty="0">
              <a:solidFill>
                <a:schemeClr val="tx1"/>
              </a:solidFill>
              <a:latin typeface="+mn-lt"/>
            </a:rPr>
            <a:t>. </a:t>
          </a:r>
          <a:r>
            <a:rPr lang="ru-RU" altLang="ru-RU" sz="1400" b="1" i="0" kern="1200" dirty="0">
              <a:solidFill>
                <a:schemeClr val="tx1"/>
              </a:solidFill>
              <a:latin typeface="+mn-lt"/>
            </a:rPr>
            <a:t>Работа с журналом ВФК.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Формирование журнала ВФК как регистра отражения выполнения контрольных действий.</a:t>
          </a:r>
        </a:p>
      </dsp:txBody>
      <dsp:txXfrm>
        <a:off x="1026517" y="2753082"/>
        <a:ext cx="4754749" cy="821751"/>
      </dsp:txXfrm>
    </dsp:sp>
    <dsp:sp modelId="{EF9CC352-5558-4302-B493-CB1197B6FB12}">
      <dsp:nvSpPr>
        <dsp:cNvPr id="0" name=""/>
        <dsp:cNvSpPr/>
      </dsp:nvSpPr>
      <dsp:spPr>
        <a:xfrm>
          <a:off x="1505190" y="3917281"/>
          <a:ext cx="6020762" cy="110487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  <a:latin typeface="+mn-lt"/>
            </a:rPr>
            <a:t>4 шаг. Работа с отчетом ВФК.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0" kern="1200" dirty="0">
              <a:solidFill>
                <a:schemeClr val="tx1"/>
              </a:solidFill>
              <a:latin typeface="+mn-lt"/>
            </a:rPr>
            <a:t>Формирование отчетов на основе данных журналов ВФК, сводных отчетов на основании отчетов подразделений. Заполнение пояснительной записки. </a:t>
          </a:r>
          <a:endParaRPr lang="ru-RU" sz="14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537551" y="3949642"/>
        <a:ext cx="4733633" cy="1040152"/>
      </dsp:txXfrm>
    </dsp:sp>
    <dsp:sp modelId="{3358D36C-D4D0-429D-93A4-D2FC0E74600A}">
      <dsp:nvSpPr>
        <dsp:cNvPr id="0" name=""/>
        <dsp:cNvSpPr/>
      </dsp:nvSpPr>
      <dsp:spPr>
        <a:xfrm>
          <a:off x="5302594" y="846233"/>
          <a:ext cx="718168" cy="718168"/>
        </a:xfrm>
        <a:prstGeom prst="downArrow">
          <a:avLst>
            <a:gd name="adj1" fmla="val 55000"/>
            <a:gd name="adj2" fmla="val 45000"/>
          </a:avLst>
        </a:prstGeom>
        <a:solidFill>
          <a:srgbClr val="C5E2B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5464182" y="846233"/>
        <a:ext cx="394992" cy="540421"/>
      </dsp:txXfrm>
    </dsp:sp>
    <dsp:sp modelId="{27909061-B4DF-435C-A6BE-3DD57D71D84E}">
      <dsp:nvSpPr>
        <dsp:cNvPr id="0" name=""/>
        <dsp:cNvSpPr/>
      </dsp:nvSpPr>
      <dsp:spPr>
        <a:xfrm>
          <a:off x="5806832" y="2151993"/>
          <a:ext cx="718168" cy="718168"/>
        </a:xfrm>
        <a:prstGeom prst="downArrow">
          <a:avLst>
            <a:gd name="adj1" fmla="val 55000"/>
            <a:gd name="adj2" fmla="val 45000"/>
          </a:avLst>
        </a:prstGeom>
        <a:solidFill>
          <a:srgbClr val="C5E2B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5968420" y="2151993"/>
        <a:ext cx="394992" cy="540421"/>
      </dsp:txXfrm>
    </dsp:sp>
    <dsp:sp modelId="{EB3A1CE2-05A0-4480-98F1-C68D3F476E97}">
      <dsp:nvSpPr>
        <dsp:cNvPr id="0" name=""/>
        <dsp:cNvSpPr/>
      </dsp:nvSpPr>
      <dsp:spPr>
        <a:xfrm>
          <a:off x="6303545" y="3457754"/>
          <a:ext cx="718168" cy="718168"/>
        </a:xfrm>
        <a:prstGeom prst="downArrow">
          <a:avLst>
            <a:gd name="adj1" fmla="val 55000"/>
            <a:gd name="adj2" fmla="val 45000"/>
          </a:avLst>
        </a:prstGeom>
        <a:solidFill>
          <a:srgbClr val="C5E2B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6465133" y="3457754"/>
        <a:ext cx="394992" cy="5404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C18D0-175E-4526-B4CA-A26288310113}">
      <dsp:nvSpPr>
        <dsp:cNvPr id="0" name=""/>
        <dsp:cNvSpPr/>
      </dsp:nvSpPr>
      <dsp:spPr>
        <a:xfrm>
          <a:off x="41907" y="7624"/>
          <a:ext cx="6510830" cy="172671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 шаг. Подготовка к работе</a:t>
          </a:r>
          <a:r>
            <a:rPr lang="ru-RU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отправка запроса к подведомственному учреждению на подключение к блоку мониторинга;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подтверждение подведомственным учреждением подключения к блоку мониторинга;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- автоматическое формирование ссылки на блок мониторинга и подключенные базы (в режиме просмотра).</a:t>
          </a:r>
        </a:p>
      </dsp:txBody>
      <dsp:txXfrm>
        <a:off x="92481" y="58198"/>
        <a:ext cx="5108500" cy="1625570"/>
      </dsp:txXfrm>
    </dsp:sp>
    <dsp:sp modelId="{D1123B34-A40F-4D90-BDBB-062A0E8D2AF9}">
      <dsp:nvSpPr>
        <dsp:cNvPr id="0" name=""/>
        <dsp:cNvSpPr/>
      </dsp:nvSpPr>
      <dsp:spPr>
        <a:xfrm>
          <a:off x="579231" y="1994308"/>
          <a:ext cx="6306621" cy="104080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  <a:latin typeface="+mn-lt"/>
            </a:rPr>
            <a:t>2 шаг. Формирование таблицы мониторинга: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0" i="0" kern="1200" dirty="0">
              <a:solidFill>
                <a:schemeClr val="tx1"/>
              </a:solidFill>
              <a:latin typeface="+mn-lt"/>
            </a:rPr>
            <a:t>- запуск блока мониторинга;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0" i="0" kern="1200" dirty="0">
              <a:solidFill>
                <a:schemeClr val="tx1"/>
              </a:solidFill>
              <a:latin typeface="+mn-lt"/>
            </a:rPr>
            <a:t>- анализ состояния выполнения проверок (была ли проведена, наличие ошибок). </a:t>
          </a:r>
          <a:endParaRPr lang="ru-RU" sz="14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609715" y="2024792"/>
        <a:ext cx="4976079" cy="979835"/>
      </dsp:txXfrm>
    </dsp:sp>
    <dsp:sp modelId="{36265880-9111-4348-8AA5-D3B4A8B5358A}">
      <dsp:nvSpPr>
        <dsp:cNvPr id="0" name=""/>
        <dsp:cNvSpPr/>
      </dsp:nvSpPr>
      <dsp:spPr>
        <a:xfrm>
          <a:off x="1099527" y="3290766"/>
          <a:ext cx="6306621" cy="7238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  <a:latin typeface="+mn-lt"/>
            </a:rPr>
            <a:t>3 шаг</a:t>
          </a:r>
          <a:r>
            <a:rPr lang="ru-RU" altLang="ru-RU" sz="1400" b="1" i="1" kern="1200" dirty="0">
              <a:solidFill>
                <a:schemeClr val="tx1"/>
              </a:solidFill>
              <a:latin typeface="+mn-lt"/>
            </a:rPr>
            <a:t>. </a:t>
          </a:r>
          <a:r>
            <a:rPr lang="ru-RU" altLang="ru-RU" sz="1400" b="1" i="0" kern="1200" dirty="0">
              <a:solidFill>
                <a:schemeClr val="tx1"/>
              </a:solidFill>
              <a:latin typeface="+mn-lt"/>
            </a:rPr>
            <a:t>Работа с отчетами.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0" i="0" kern="1200" dirty="0">
              <a:solidFill>
                <a:schemeClr val="tx1"/>
              </a:solidFill>
              <a:latin typeface="+mn-lt"/>
            </a:rPr>
            <a:t>Формирование отчетов с разной детализацией выводимых данных.</a:t>
          </a:r>
          <a:endParaRPr lang="ru-RU" sz="1400" b="0" i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120729" y="3311968"/>
        <a:ext cx="5002526" cy="681493"/>
      </dsp:txXfrm>
    </dsp:sp>
    <dsp:sp modelId="{EF9CC352-5558-4302-B493-CB1197B6FB12}">
      <dsp:nvSpPr>
        <dsp:cNvPr id="0" name=""/>
        <dsp:cNvSpPr/>
      </dsp:nvSpPr>
      <dsp:spPr>
        <a:xfrm>
          <a:off x="1627707" y="4318564"/>
          <a:ext cx="6306621" cy="73995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  <a:latin typeface="+mn-lt"/>
            </a:rPr>
            <a:t>4 шаг. Формирование сводного отчета ВФК.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0" i="0" kern="1200" dirty="0">
              <a:solidFill>
                <a:schemeClr val="tx1"/>
              </a:solidFill>
              <a:latin typeface="+mn-lt"/>
            </a:rPr>
            <a:t>Возможность формирования сводного отчета ВФК в по группе учреждений.</a:t>
          </a:r>
          <a:endParaRPr lang="ru-RU" sz="1400" b="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649380" y="4340237"/>
        <a:ext cx="4993701" cy="696611"/>
      </dsp:txXfrm>
    </dsp:sp>
    <dsp:sp modelId="{3358D36C-D4D0-429D-93A4-D2FC0E74600A}">
      <dsp:nvSpPr>
        <dsp:cNvPr id="0" name=""/>
        <dsp:cNvSpPr/>
      </dsp:nvSpPr>
      <dsp:spPr>
        <a:xfrm>
          <a:off x="5739328" y="1426539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rgbClr val="C5E2B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5906142" y="1426539"/>
        <a:ext cx="407766" cy="557899"/>
      </dsp:txXfrm>
    </dsp:sp>
    <dsp:sp modelId="{27909061-B4DF-435C-A6BE-3DD57D71D84E}">
      <dsp:nvSpPr>
        <dsp:cNvPr id="0" name=""/>
        <dsp:cNvSpPr/>
      </dsp:nvSpPr>
      <dsp:spPr>
        <a:xfrm>
          <a:off x="6144458" y="2727302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rgbClr val="C5E2B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6311272" y="2727302"/>
        <a:ext cx="407766" cy="557899"/>
      </dsp:txXfrm>
    </dsp:sp>
    <dsp:sp modelId="{EB3A1CE2-05A0-4480-98F1-C68D3F476E97}">
      <dsp:nvSpPr>
        <dsp:cNvPr id="0" name=""/>
        <dsp:cNvSpPr/>
      </dsp:nvSpPr>
      <dsp:spPr>
        <a:xfrm>
          <a:off x="6664755" y="3739010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rgbClr val="C5E2B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6831569" y="3739010"/>
        <a:ext cx="407766" cy="5578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24CEC-1EFA-4CDD-8F58-B150C15AEABE}">
      <dsp:nvSpPr>
        <dsp:cNvPr id="0" name=""/>
        <dsp:cNvSpPr/>
      </dsp:nvSpPr>
      <dsp:spPr>
        <a:xfrm>
          <a:off x="0" y="144809"/>
          <a:ext cx="8496945" cy="19500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270764" rIns="659457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вапапвап</a:t>
          </a:r>
        </a:p>
      </dsp:txBody>
      <dsp:txXfrm>
        <a:off x="0" y="144809"/>
        <a:ext cx="8496945" cy="1950041"/>
      </dsp:txXfrm>
    </dsp:sp>
    <dsp:sp modelId="{4CC1BDC1-AE9B-4AAB-9DAE-AC9F6B07CED9}">
      <dsp:nvSpPr>
        <dsp:cNvPr id="0" name=""/>
        <dsp:cNvSpPr/>
      </dsp:nvSpPr>
      <dsp:spPr>
        <a:xfrm>
          <a:off x="404517" y="17569"/>
          <a:ext cx="8090344" cy="383385"/>
        </a:xfrm>
        <a:prstGeom prst="roundRect">
          <a:avLst/>
        </a:prstGeom>
        <a:solidFill>
          <a:srgbClr val="C5E2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Краткий отчет </a:t>
          </a: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(символьное обозначение результатов, комментарии куратора)</a:t>
          </a:r>
        </a:p>
      </dsp:txBody>
      <dsp:txXfrm>
        <a:off x="423232" y="36284"/>
        <a:ext cx="8052914" cy="345955"/>
      </dsp:txXfrm>
    </dsp:sp>
    <dsp:sp modelId="{6F06C80D-EB5C-4E40-8D2E-880F98A40C4B}">
      <dsp:nvSpPr>
        <dsp:cNvPr id="0" name=""/>
        <dsp:cNvSpPr/>
      </dsp:nvSpPr>
      <dsp:spPr>
        <a:xfrm>
          <a:off x="0" y="2421127"/>
          <a:ext cx="8496945" cy="28178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270764" rIns="659457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21127"/>
        <a:ext cx="8496945" cy="2817861"/>
      </dsp:txXfrm>
    </dsp:sp>
    <dsp:sp modelId="{2EDD53C6-7733-40A1-B5AB-2E5A042D8885}">
      <dsp:nvSpPr>
        <dsp:cNvPr id="0" name=""/>
        <dsp:cNvSpPr/>
      </dsp:nvSpPr>
      <dsp:spPr>
        <a:xfrm>
          <a:off x="424847" y="2229434"/>
          <a:ext cx="8058698" cy="383385"/>
        </a:xfrm>
        <a:prstGeom prst="roundRect">
          <a:avLst/>
        </a:prstGeom>
        <a:solidFill>
          <a:srgbClr val="C5E2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Детализированный отчет</a:t>
          </a:r>
          <a:r>
            <a:rPr lang="ru-RU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(подробное содержание результатов, комментарии подведов)</a:t>
          </a:r>
        </a:p>
      </dsp:txBody>
      <dsp:txXfrm>
        <a:off x="443562" y="2248149"/>
        <a:ext cx="8021268" cy="345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3AA5D-ED7A-4369-8007-53261173615A}">
      <dsp:nvSpPr>
        <dsp:cNvPr id="0" name=""/>
        <dsp:cNvSpPr/>
      </dsp:nvSpPr>
      <dsp:spPr>
        <a:xfrm>
          <a:off x="2264936" y="3093135"/>
          <a:ext cx="592329" cy="1724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64" y="0"/>
              </a:lnTo>
              <a:lnTo>
                <a:pt x="296164" y="1724743"/>
              </a:lnTo>
              <a:lnTo>
                <a:pt x="592329" y="17247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solidFill>
              <a:schemeClr val="tx1"/>
            </a:solidFill>
          </a:endParaRPr>
        </a:p>
      </dsp:txBody>
      <dsp:txXfrm>
        <a:off x="2515510" y="3909917"/>
        <a:ext cx="91181" cy="91181"/>
      </dsp:txXfrm>
    </dsp:sp>
    <dsp:sp modelId="{F523B558-19C6-4C42-AED7-10CE384B892D}">
      <dsp:nvSpPr>
        <dsp:cNvPr id="0" name=""/>
        <dsp:cNvSpPr/>
      </dsp:nvSpPr>
      <dsp:spPr>
        <a:xfrm>
          <a:off x="2264936" y="3026892"/>
          <a:ext cx="5923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243"/>
              </a:moveTo>
              <a:lnTo>
                <a:pt x="296164" y="66243"/>
              </a:lnTo>
              <a:lnTo>
                <a:pt x="296164" y="45720"/>
              </a:lnTo>
              <a:lnTo>
                <a:pt x="59232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2546283" y="3057794"/>
        <a:ext cx="29634" cy="29634"/>
      </dsp:txXfrm>
    </dsp:sp>
    <dsp:sp modelId="{EC1617D2-A267-42BE-B7C3-406F748B9520}">
      <dsp:nvSpPr>
        <dsp:cNvPr id="0" name=""/>
        <dsp:cNvSpPr/>
      </dsp:nvSpPr>
      <dsp:spPr>
        <a:xfrm>
          <a:off x="2264936" y="1188668"/>
          <a:ext cx="592329" cy="1904467"/>
        </a:xfrm>
        <a:custGeom>
          <a:avLst/>
          <a:gdLst/>
          <a:ahLst/>
          <a:cxnLst/>
          <a:rect l="0" t="0" r="0" b="0"/>
          <a:pathLst>
            <a:path>
              <a:moveTo>
                <a:pt x="0" y="1904467"/>
              </a:moveTo>
              <a:lnTo>
                <a:pt x="296164" y="1904467"/>
              </a:lnTo>
              <a:lnTo>
                <a:pt x="296164" y="0"/>
              </a:lnTo>
              <a:lnTo>
                <a:pt x="5923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chemeClr val="tx1"/>
            </a:solidFill>
          </a:endParaRPr>
        </a:p>
      </dsp:txBody>
      <dsp:txXfrm>
        <a:off x="2511239" y="2091040"/>
        <a:ext cx="99722" cy="99722"/>
      </dsp:txXfrm>
    </dsp:sp>
    <dsp:sp modelId="{FE072949-F122-43DD-B1C1-833F1CDD33D5}">
      <dsp:nvSpPr>
        <dsp:cNvPr id="0" name=""/>
        <dsp:cNvSpPr/>
      </dsp:nvSpPr>
      <dsp:spPr>
        <a:xfrm rot="16200000">
          <a:off x="-166883" y="1960667"/>
          <a:ext cx="2598703" cy="226493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1С-Финконтроль 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как средство минимизации бюджетных рисков и снижение вероятности штрафных санкций от проверяющих органов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66883" y="1960667"/>
        <a:ext cx="2598703" cy="2264936"/>
      </dsp:txXfrm>
    </dsp:sp>
    <dsp:sp modelId="{E2430E1B-4174-46DA-AED1-346AB5CB6668}">
      <dsp:nvSpPr>
        <dsp:cNvPr id="0" name=""/>
        <dsp:cNvSpPr/>
      </dsp:nvSpPr>
      <dsp:spPr>
        <a:xfrm>
          <a:off x="2857265" y="217095"/>
          <a:ext cx="5358187" cy="1943146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автоматизированых проверок правильности ведения учета в органах государственной власти, бюджетных и автономных учреждениях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 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Позволяет своевременно выявить и исправить ошибки в бухгалтерском учете с целью формирования достоверной бухгалтерской отчетности.</a:t>
          </a:r>
        </a:p>
      </dsp:txBody>
      <dsp:txXfrm>
        <a:off x="2857265" y="217095"/>
        <a:ext cx="5358187" cy="1943146"/>
      </dsp:txXfrm>
    </dsp:sp>
    <dsp:sp modelId="{AFEA76C0-701C-4AC3-852D-F94571396BFD}">
      <dsp:nvSpPr>
        <dsp:cNvPr id="0" name=""/>
        <dsp:cNvSpPr/>
      </dsp:nvSpPr>
      <dsp:spPr>
        <a:xfrm>
          <a:off x="2857265" y="2384036"/>
          <a:ext cx="5358187" cy="1377151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Ведение документов внутреннего финансового контроля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 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Позволяет воспользоваться готовой схемой автоматизации ведения документов ВФК для выполнения требования 402-ФЗ.</a:t>
          </a:r>
        </a:p>
      </dsp:txBody>
      <dsp:txXfrm>
        <a:off x="2857265" y="2384036"/>
        <a:ext cx="5358187" cy="1377151"/>
      </dsp:txXfrm>
    </dsp:sp>
    <dsp:sp modelId="{7BAE72E3-8674-4A2B-8B73-09ABA824024E}">
      <dsp:nvSpPr>
        <dsp:cNvPr id="0" name=""/>
        <dsp:cNvSpPr/>
      </dsp:nvSpPr>
      <dsp:spPr>
        <a:xfrm>
          <a:off x="2857265" y="3984982"/>
          <a:ext cx="5392716" cy="1665793"/>
        </a:xfrm>
        <a:prstGeom prst="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Мониторинг качества ведения учета подведомственными учреждениями (филиалами)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 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Позволяет обеспечить единую систему анализа состояния бухгалтерского учета подведомственных учреждений, в том числе с целью формирования достоверной сводной бухгалтерской отчетности.</a:t>
          </a:r>
          <a:endParaRPr lang="ru-RU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7265" y="3984982"/>
        <a:ext cx="5392716" cy="1665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9A7B9-98CE-48E4-98EA-C70E573CEC5F}">
      <dsp:nvSpPr>
        <dsp:cNvPr id="0" name=""/>
        <dsp:cNvSpPr/>
      </dsp:nvSpPr>
      <dsp:spPr>
        <a:xfrm>
          <a:off x="0" y="0"/>
          <a:ext cx="8568952" cy="23647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</a:rPr>
            <a:t>В рамках одного учреждения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ru-RU" sz="1800" kern="1200" dirty="0">
              <a:solidFill>
                <a:schemeClr val="tx1"/>
              </a:solidFill>
            </a:rPr>
            <a:t>Проверка правильности ведения учета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ru-RU" sz="1800" kern="1200" dirty="0">
              <a:solidFill>
                <a:schemeClr val="tx1"/>
              </a:solidFill>
            </a:rPr>
            <a:t>Ведение документов ВФК</a:t>
          </a:r>
        </a:p>
      </dsp:txBody>
      <dsp:txXfrm>
        <a:off x="1950270" y="0"/>
        <a:ext cx="6618681" cy="2364797"/>
      </dsp:txXfrm>
    </dsp:sp>
    <dsp:sp modelId="{AC1F47CF-A8E8-4640-BE0A-E075D9BE1B30}">
      <dsp:nvSpPr>
        <dsp:cNvPr id="0" name=""/>
        <dsp:cNvSpPr/>
      </dsp:nvSpPr>
      <dsp:spPr>
        <a:xfrm>
          <a:off x="236479" y="236479"/>
          <a:ext cx="1713790" cy="189183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FF27D-641D-4D9C-BBE9-99229B0294CC}">
      <dsp:nvSpPr>
        <dsp:cNvPr id="0" name=""/>
        <dsp:cNvSpPr/>
      </dsp:nvSpPr>
      <dsp:spPr>
        <a:xfrm>
          <a:off x="0" y="2601277"/>
          <a:ext cx="8568952" cy="23647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tx1"/>
              </a:solidFill>
            </a:rPr>
            <a:t>ГРБС, организация с подведомственными учреждениями (филиалами)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ru-RU" sz="1800" kern="1200" dirty="0">
              <a:solidFill>
                <a:schemeClr val="tx1"/>
              </a:solidFill>
            </a:rPr>
            <a:t>Проверка правильности ведения учета в центральном аппарате/головном учреждении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ru-RU" sz="1800" kern="1200" dirty="0">
              <a:solidFill>
                <a:schemeClr val="tx1"/>
              </a:solidFill>
            </a:rPr>
            <a:t>Ведение документов ВФК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ru-RU" sz="1800" kern="1200" dirty="0">
              <a:solidFill>
                <a:schemeClr val="tx1"/>
              </a:solidFill>
            </a:rPr>
            <a:t>Автоматизированный мониторинг для контроля правильности ведения учета в подведомственных учрежедниях/филиалах</a:t>
          </a:r>
        </a:p>
      </dsp:txBody>
      <dsp:txXfrm>
        <a:off x="1950270" y="2601277"/>
        <a:ext cx="6618681" cy="2364797"/>
      </dsp:txXfrm>
    </dsp:sp>
    <dsp:sp modelId="{DD5CCE1F-BDF3-4F89-9AF9-65DFE2AE5F05}">
      <dsp:nvSpPr>
        <dsp:cNvPr id="0" name=""/>
        <dsp:cNvSpPr/>
      </dsp:nvSpPr>
      <dsp:spPr>
        <a:xfrm>
          <a:off x="236479" y="2837756"/>
          <a:ext cx="1713790" cy="1891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24CEC-1EFA-4CDD-8F58-B150C15AEABE}">
      <dsp:nvSpPr>
        <dsp:cNvPr id="0" name=""/>
        <dsp:cNvSpPr/>
      </dsp:nvSpPr>
      <dsp:spPr>
        <a:xfrm>
          <a:off x="0" y="200800"/>
          <a:ext cx="8567489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32" tIns="229108" rIns="66493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Проверка соответствия кассовых расходов начисленным и выявление отклонений в разрезе КБК и КОСГУ.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Наличие в теханализе - НЕТ. Позволяет найти ошибки, которые проверяющие органы трактуют как нецелевое использование средств.</a:t>
          </a:r>
        </a:p>
      </dsp:txBody>
      <dsp:txXfrm>
        <a:off x="0" y="200800"/>
        <a:ext cx="8567489" cy="1178100"/>
      </dsp:txXfrm>
    </dsp:sp>
    <dsp:sp modelId="{4CC1BDC1-AE9B-4AAB-9DAE-AC9F6B07CED9}">
      <dsp:nvSpPr>
        <dsp:cNvPr id="0" name=""/>
        <dsp:cNvSpPr/>
      </dsp:nvSpPr>
      <dsp:spPr>
        <a:xfrm>
          <a:off x="428374" y="38440"/>
          <a:ext cx="5997242" cy="324720"/>
        </a:xfrm>
        <a:prstGeom prst="roundRect">
          <a:avLst/>
        </a:prstGeom>
        <a:solidFill>
          <a:srgbClr val="C5E2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1" tIns="0" rIns="226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расходов</a:t>
          </a:r>
        </a:p>
      </dsp:txBody>
      <dsp:txXfrm>
        <a:off x="444226" y="54292"/>
        <a:ext cx="5965538" cy="293016"/>
      </dsp:txXfrm>
    </dsp:sp>
    <dsp:sp modelId="{6F06C80D-EB5C-4E40-8D2E-880F98A40C4B}">
      <dsp:nvSpPr>
        <dsp:cNvPr id="0" name=""/>
        <dsp:cNvSpPr/>
      </dsp:nvSpPr>
      <dsp:spPr>
        <a:xfrm>
          <a:off x="0" y="1600660"/>
          <a:ext cx="8567489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32" tIns="229108" rIns="66493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Проверка операций с наличными денежными средствами (счета 210</a:t>
          </a:r>
          <a:r>
            <a:rPr kumimoji="0" lang="en-US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03 и 201</a:t>
          </a:r>
          <a:r>
            <a:rPr kumimoji="0" lang="en-US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34) за каждый день проверяемого периода в разрезе КБК и КОСГУ с целью выявления отсутствия отрицательных показателей.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Наличие в теханализе – есть. Для счета 210.03 в 1С:БГУ берутся данные за период и в разрезе КОСГУ, в 1С-Финконтроль8 – в разрезе дней, КБК/КОСГУ.</a:t>
          </a:r>
        </a:p>
      </dsp:txBody>
      <dsp:txXfrm>
        <a:off x="0" y="1600660"/>
        <a:ext cx="8567489" cy="1316699"/>
      </dsp:txXfrm>
    </dsp:sp>
    <dsp:sp modelId="{2EDD53C6-7733-40A1-B5AB-2E5A042D8885}">
      <dsp:nvSpPr>
        <dsp:cNvPr id="0" name=""/>
        <dsp:cNvSpPr/>
      </dsp:nvSpPr>
      <dsp:spPr>
        <a:xfrm>
          <a:off x="428374" y="1438300"/>
          <a:ext cx="5997242" cy="324720"/>
        </a:xfrm>
        <a:prstGeom prst="roundRect">
          <a:avLst/>
        </a:prstGeom>
        <a:solidFill>
          <a:srgbClr val="C5E2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1" tIns="0" rIns="226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движения наличных денежных средств</a:t>
          </a:r>
        </a:p>
      </dsp:txBody>
      <dsp:txXfrm>
        <a:off x="444226" y="1454152"/>
        <a:ext cx="5965538" cy="293016"/>
      </dsp:txXfrm>
    </dsp:sp>
    <dsp:sp modelId="{D948A0FE-DC7E-41B8-A8ED-2029F2D5FE45}">
      <dsp:nvSpPr>
        <dsp:cNvPr id="0" name=""/>
        <dsp:cNvSpPr/>
      </dsp:nvSpPr>
      <dsp:spPr>
        <a:xfrm>
          <a:off x="0" y="3139120"/>
          <a:ext cx="8567489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32" tIns="229108" rIns="66493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наличия: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отрицательных суммовых и количественных остатков,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отражения объекта НФА на разных субсчетах,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превышения сумм накопленных амортизационных отчислений над балансовой стоимостью.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особо ценного имущества (для бюджетных и автономных учреждений</a:t>
          </a:r>
          <a:r>
            <a:rPr kumimoji="0" lang="en-US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КФО 4).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kumimoji="0" lang="ru-RU" altLang="ru-RU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Наличие в теханализе – есть. Программа «1С–Финконтроль 8» осуществляет проверку только в разрезе объектов нефинансовых активов (без учета аналитики по материально-ответственным лицам). Таким образом, выделяются только те ошибки, которые приводят к ошибкам в показателях форм бюджетной отчетности. </a:t>
          </a:r>
        </a:p>
      </dsp:txBody>
      <dsp:txXfrm>
        <a:off x="0" y="3139120"/>
        <a:ext cx="8567489" cy="2079000"/>
      </dsp:txXfrm>
    </dsp:sp>
    <dsp:sp modelId="{2E9F9B54-6268-43B2-B027-8F738436005C}">
      <dsp:nvSpPr>
        <dsp:cNvPr id="0" name=""/>
        <dsp:cNvSpPr/>
      </dsp:nvSpPr>
      <dsp:spPr>
        <a:xfrm>
          <a:off x="428374" y="2976760"/>
          <a:ext cx="5997242" cy="324720"/>
        </a:xfrm>
        <a:prstGeom prst="roundRect">
          <a:avLst/>
        </a:prstGeom>
        <a:solidFill>
          <a:srgbClr val="C5E2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1" tIns="0" rIns="226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нефинансовых активов</a:t>
          </a:r>
        </a:p>
      </dsp:txBody>
      <dsp:txXfrm>
        <a:off x="444226" y="2992612"/>
        <a:ext cx="5965538" cy="29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24CEC-1EFA-4CDD-8F58-B150C15AEABE}">
      <dsp:nvSpPr>
        <dsp:cNvPr id="0" name=""/>
        <dsp:cNvSpPr/>
      </dsp:nvSpPr>
      <dsp:spPr>
        <a:xfrm>
          <a:off x="0" y="261048"/>
          <a:ext cx="8567489" cy="2516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32" tIns="354076" rIns="66493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 Выполняются проверки: 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Проверка корректности использования КОСГУ у корреспондирующих счетов к субсчетам счетов расчетов (205</a:t>
          </a:r>
          <a:r>
            <a:rPr kumimoji="0" lang="en-US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.00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206</a:t>
          </a:r>
          <a:r>
            <a:rPr kumimoji="0" lang="en-US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.00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208</a:t>
          </a:r>
          <a:r>
            <a:rPr kumimoji="0" lang="en-US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.00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302</a:t>
          </a:r>
          <a:r>
            <a:rPr kumimoji="0" lang="en-US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.00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 с учётом даты отражения хозяйственной операции в бюджетном/бухгалтерском учёте.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соответствия кода вида расхода/аналитической группе подвида доходов и КОСГУ.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использования оборотных КОСГУ в зависимости от типа контрагента.</a:t>
          </a:r>
          <a:endParaRPr kumimoji="0" lang="en-US" altLang="ru-RU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использования институциональных единиц на начало года.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kumimoji="0" lang="ru-RU" altLang="ru-RU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Наличие в теханализе – есть. Проверка аналогична проверке, проводимой функцией теханализа. Дополнительно есть контроль институциональных единиц на начало года в зависимости от типа контрагента (нет в теханализе). Обновление макета соответствия КВР/аналитической группы дохода и КОСГУ происходит по мере обновления данных на сайте минфина.</a:t>
          </a:r>
        </a:p>
      </dsp:txBody>
      <dsp:txXfrm>
        <a:off x="0" y="261048"/>
        <a:ext cx="8567489" cy="2516849"/>
      </dsp:txXfrm>
    </dsp:sp>
    <dsp:sp modelId="{4CC1BDC1-AE9B-4AAB-9DAE-AC9F6B07CED9}">
      <dsp:nvSpPr>
        <dsp:cNvPr id="0" name=""/>
        <dsp:cNvSpPr/>
      </dsp:nvSpPr>
      <dsp:spPr>
        <a:xfrm>
          <a:off x="428374" y="10128"/>
          <a:ext cx="5997242" cy="501840"/>
        </a:xfrm>
        <a:prstGeom prst="roundRect">
          <a:avLst/>
        </a:prstGeom>
        <a:solidFill>
          <a:srgbClr val="C5E2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1" tIns="0" rIns="226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субсчетов</a:t>
          </a:r>
        </a:p>
      </dsp:txBody>
      <dsp:txXfrm>
        <a:off x="452872" y="34626"/>
        <a:ext cx="5948246" cy="452844"/>
      </dsp:txXfrm>
    </dsp:sp>
    <dsp:sp modelId="{6F06C80D-EB5C-4E40-8D2E-880F98A40C4B}">
      <dsp:nvSpPr>
        <dsp:cNvPr id="0" name=""/>
        <dsp:cNvSpPr/>
      </dsp:nvSpPr>
      <dsp:spPr>
        <a:xfrm>
          <a:off x="0" y="3120618"/>
          <a:ext cx="8567489" cy="1981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32" tIns="354076" rIns="664932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соответствия показателей форм бюджетной/бухгалтерской отчетности в разрезе строк/граф  данным журналов операций: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0503127, 0503121, 0503130</a:t>
          </a:r>
          <a:r>
            <a:rPr kumimoji="0" lang="en-US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(для органов гос.власти)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0503737, 0503721, 0503730 (для бюджетных и автономных учреждений)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kumimoji="0" lang="ru-RU" altLang="ru-RU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Наличие в теханализе – НЕТ. Функция сравнения с автозаполнением внутри формы в 1С:БГУ может помочь отследить ручные правки. При изменении данных, включенных в форму, проверить ошибки не представляется возможным (только выполняя проверку каждой ячейки через расшифровку автозаполнения).</a:t>
          </a:r>
        </a:p>
      </dsp:txBody>
      <dsp:txXfrm>
        <a:off x="0" y="3120618"/>
        <a:ext cx="8567489" cy="1981350"/>
      </dsp:txXfrm>
    </dsp:sp>
    <dsp:sp modelId="{2EDD53C6-7733-40A1-B5AB-2E5A042D8885}">
      <dsp:nvSpPr>
        <dsp:cNvPr id="0" name=""/>
        <dsp:cNvSpPr/>
      </dsp:nvSpPr>
      <dsp:spPr>
        <a:xfrm>
          <a:off x="428374" y="2869698"/>
          <a:ext cx="5997242" cy="501840"/>
        </a:xfrm>
        <a:prstGeom prst="roundRect">
          <a:avLst/>
        </a:prstGeom>
        <a:solidFill>
          <a:srgbClr val="C5E2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681" tIns="0" rIns="226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основных форм бухгалтерской отчетности</a:t>
          </a:r>
        </a:p>
      </dsp:txBody>
      <dsp:txXfrm>
        <a:off x="452872" y="2894196"/>
        <a:ext cx="5948246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24CEC-1EFA-4CDD-8F58-B150C15AEABE}">
      <dsp:nvSpPr>
        <dsp:cNvPr id="0" name=""/>
        <dsp:cNvSpPr/>
      </dsp:nvSpPr>
      <dsp:spPr>
        <a:xfrm>
          <a:off x="0" y="186668"/>
          <a:ext cx="8496945" cy="14489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229108" rIns="659457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соответствия показателей форм бюджетной/бухгалтерской отчетности </a:t>
          </a:r>
          <a:r>
            <a:rPr kumimoji="0" lang="ru-RU" altLang="ru-RU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за прошлый отчетный год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и данным журнала операций </a:t>
          </a:r>
          <a:r>
            <a:rPr kumimoji="0" lang="ru-RU" altLang="ru-RU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 начало отчетного года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с учетом данных межотчетного периода: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0503168, 0503169, 0503130</a:t>
          </a:r>
          <a:r>
            <a:rPr kumimoji="0" lang="en-US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(для органов гос. власти)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0503768, 0503769, 0503730 (для бюджетных и автономных учреждений)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kumimoji="0" lang="ru-RU" altLang="ru-RU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Наличие в теханализе – НЕТ.</a:t>
          </a:r>
        </a:p>
      </dsp:txBody>
      <dsp:txXfrm>
        <a:off x="0" y="186668"/>
        <a:ext cx="8496945" cy="1448911"/>
      </dsp:txXfrm>
    </dsp:sp>
    <dsp:sp modelId="{4CC1BDC1-AE9B-4AAB-9DAE-AC9F6B07CED9}">
      <dsp:nvSpPr>
        <dsp:cNvPr id="0" name=""/>
        <dsp:cNvSpPr/>
      </dsp:nvSpPr>
      <dsp:spPr>
        <a:xfrm>
          <a:off x="424847" y="24308"/>
          <a:ext cx="5947861" cy="324720"/>
        </a:xfrm>
        <a:prstGeom prst="roundRect">
          <a:avLst/>
        </a:prstGeom>
        <a:solidFill>
          <a:srgbClr val="C5E2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остатков</a:t>
          </a:r>
        </a:p>
      </dsp:txBody>
      <dsp:txXfrm>
        <a:off x="440699" y="40160"/>
        <a:ext cx="5916157" cy="293016"/>
      </dsp:txXfrm>
    </dsp:sp>
    <dsp:sp modelId="{6F06C80D-EB5C-4E40-8D2E-880F98A40C4B}">
      <dsp:nvSpPr>
        <dsp:cNvPr id="0" name=""/>
        <dsp:cNvSpPr/>
      </dsp:nvSpPr>
      <dsp:spPr>
        <a:xfrm>
          <a:off x="0" y="1857340"/>
          <a:ext cx="8496945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229108" rIns="659457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соотношений бюджетных обязательств, лимитов бюджетных обязательств, кассового расхода, денежных обязательств, кредиторской задолженности на конец проверяемого периода. 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Анализ формы </a:t>
          </a:r>
          <a:r>
            <a:rPr kumimoji="0" lang="ru-RU" altLang="ru-RU" sz="1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0503128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(для органов гос. власти).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endParaRPr kumimoji="0" lang="ru-RU" altLang="ru-RU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Наличие в теханализе – есть. В программе «1С–Финконтроль 8» проводится более углубленный анализ принятых бюджетных обязательств, проверка осуществляется не только с показателями полученных лимитов бюджетных обязательств и произведенных кассовых расходов, но и с показателями кредиторской задолженности на конец проверяемого периода. Для органов гос. власти дополнительно проводится анализ формы 0503128 (сверка показателей формы с данными бюджетного учета).</a:t>
          </a:r>
        </a:p>
      </dsp:txBody>
      <dsp:txXfrm>
        <a:off x="0" y="1857340"/>
        <a:ext cx="8496945" cy="1975050"/>
      </dsp:txXfrm>
    </dsp:sp>
    <dsp:sp modelId="{2EDD53C6-7733-40A1-B5AB-2E5A042D8885}">
      <dsp:nvSpPr>
        <dsp:cNvPr id="0" name=""/>
        <dsp:cNvSpPr/>
      </dsp:nvSpPr>
      <dsp:spPr>
        <a:xfrm>
          <a:off x="424847" y="1694980"/>
          <a:ext cx="5947861" cy="324720"/>
        </a:xfrm>
        <a:prstGeom prst="roundRect">
          <a:avLst/>
        </a:prstGeom>
        <a:solidFill>
          <a:srgbClr val="C5E2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бюджетных и денежных обязательств</a:t>
          </a:r>
        </a:p>
      </dsp:txBody>
      <dsp:txXfrm>
        <a:off x="440699" y="1710832"/>
        <a:ext cx="5916157" cy="293016"/>
      </dsp:txXfrm>
    </dsp:sp>
    <dsp:sp modelId="{7CB47BE9-52D0-46A4-A422-6D2DECF60545}">
      <dsp:nvSpPr>
        <dsp:cNvPr id="0" name=""/>
        <dsp:cNvSpPr/>
      </dsp:nvSpPr>
      <dsp:spPr>
        <a:xfrm>
          <a:off x="0" y="4054150"/>
          <a:ext cx="8496945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229108" rIns="659457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q"/>
          </a:pP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Проверка операций по банковским счетам и счетам в органе казначейства в разрезе дней проверяемого периода, лицевых счетов и КФО с целью выявления отсутствия отрицательных показателей</a:t>
          </a:r>
          <a:r>
            <a:rPr kumimoji="0" lang="en-US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kumimoji="0" lang="ru-RU" altLang="ru-RU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для бюджетных и автономных учреждений).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Наличие в теханализе – НЕТ.</a:t>
          </a:r>
        </a:p>
      </dsp:txBody>
      <dsp:txXfrm>
        <a:off x="0" y="4054150"/>
        <a:ext cx="8496945" cy="1178100"/>
      </dsp:txXfrm>
    </dsp:sp>
    <dsp:sp modelId="{E9C3303E-C35B-4FC8-A24A-00EFC7506687}">
      <dsp:nvSpPr>
        <dsp:cNvPr id="0" name=""/>
        <dsp:cNvSpPr/>
      </dsp:nvSpPr>
      <dsp:spPr>
        <a:xfrm>
          <a:off x="424847" y="3891790"/>
          <a:ext cx="5947861" cy="324720"/>
        </a:xfrm>
        <a:prstGeom prst="roundRect">
          <a:avLst/>
        </a:prstGeom>
        <a:solidFill>
          <a:srgbClr val="C5E2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Анализ денежных средств</a:t>
          </a:r>
        </a:p>
      </dsp:txBody>
      <dsp:txXfrm>
        <a:off x="440699" y="3907642"/>
        <a:ext cx="5916157" cy="293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C6E37-3B32-40F9-84F2-39E9E51A4FCF}">
      <dsp:nvSpPr>
        <dsp:cNvPr id="0" name=""/>
        <dsp:cNvSpPr/>
      </dsp:nvSpPr>
      <dsp:spPr>
        <a:xfrm>
          <a:off x="0" y="0"/>
          <a:ext cx="7085230" cy="63380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Авторизация на сайте 1С-Финконтроль 8 </a:t>
          </a:r>
          <a:r>
            <a: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https://fincontrol8.ru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63" y="18563"/>
        <a:ext cx="5840556" cy="596677"/>
      </dsp:txXfrm>
    </dsp:sp>
    <dsp:sp modelId="{E8B93AF7-359B-4EEE-83C9-45F881EDFF67}">
      <dsp:nvSpPr>
        <dsp:cNvPr id="0" name=""/>
        <dsp:cNvSpPr/>
      </dsp:nvSpPr>
      <dsp:spPr>
        <a:xfrm>
          <a:off x="593388" y="743989"/>
          <a:ext cx="7085230" cy="96998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Создание информационной базы в личном кабинете 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Краткая инструкция по ссылке: </a:t>
          </a:r>
          <a:r>
            <a:rPr lang="ru-RU" alt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https://fincontrol8.ru/registraciya</a:t>
          </a:r>
          <a:endParaRPr lang="ru-RU" alt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798" y="772399"/>
        <a:ext cx="5724700" cy="913162"/>
      </dsp:txXfrm>
    </dsp:sp>
    <dsp:sp modelId="{97E49E4F-DE02-45C1-9495-CC0F9C241918}">
      <dsp:nvSpPr>
        <dsp:cNvPr id="0" name=""/>
        <dsp:cNvSpPr/>
      </dsp:nvSpPr>
      <dsp:spPr>
        <a:xfrm>
          <a:off x="1177919" y="1896113"/>
          <a:ext cx="7085230" cy="149947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Выполнение проверок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актуализация обработки выгрузки данных (сохранение, подключение), выгрузка результирующей информации из БГУ, анализ итоговых данных;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работы с блоком внутреннего финансового контроля</a:t>
          </a:r>
          <a:r>
            <a:rPr lang="en-US" alt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ru-RU" alt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матрица и реестр рисков, карты, журналы, отчеты</a:t>
          </a:r>
          <a:r>
            <a:rPr lang="ru-RU" altLang="ru-RU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1837" y="1940031"/>
        <a:ext cx="5702540" cy="1411642"/>
      </dsp:txXfrm>
    </dsp:sp>
    <dsp:sp modelId="{70A01914-7F2D-476F-831B-CB4DFD504CC8}">
      <dsp:nvSpPr>
        <dsp:cNvPr id="0" name=""/>
        <dsp:cNvSpPr/>
      </dsp:nvSpPr>
      <dsp:spPr>
        <a:xfrm>
          <a:off x="1771307" y="3504979"/>
          <a:ext cx="7085230" cy="139076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Работа с блоком мониторинга работы подведомственных учреждений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формирование запросов на подключение подведомственных учреждений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работа с блоком мониторинга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2041" y="3545713"/>
        <a:ext cx="5700052" cy="1309298"/>
      </dsp:txXfrm>
    </dsp:sp>
    <dsp:sp modelId="{817D09E7-9320-4751-ABF1-71588980B5F0}">
      <dsp:nvSpPr>
        <dsp:cNvPr id="0" name=""/>
        <dsp:cNvSpPr/>
      </dsp:nvSpPr>
      <dsp:spPr>
        <a:xfrm>
          <a:off x="6374908" y="284755"/>
          <a:ext cx="710322" cy="71032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6534730" y="284755"/>
        <a:ext cx="390678" cy="534517"/>
      </dsp:txXfrm>
    </dsp:sp>
    <dsp:sp modelId="{ED4FEE6D-514C-4490-A892-EE01A281DA78}">
      <dsp:nvSpPr>
        <dsp:cNvPr id="0" name=""/>
        <dsp:cNvSpPr/>
      </dsp:nvSpPr>
      <dsp:spPr>
        <a:xfrm>
          <a:off x="6968296" y="1392056"/>
          <a:ext cx="710322" cy="71032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7128118" y="1392056"/>
        <a:ext cx="390678" cy="534517"/>
      </dsp:txXfrm>
    </dsp:sp>
    <dsp:sp modelId="{ACB3747E-38A5-48FC-B81E-75D3C73424FB}">
      <dsp:nvSpPr>
        <dsp:cNvPr id="0" name=""/>
        <dsp:cNvSpPr/>
      </dsp:nvSpPr>
      <dsp:spPr>
        <a:xfrm>
          <a:off x="7552827" y="3057997"/>
          <a:ext cx="710322" cy="710322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/>
        </a:p>
      </dsp:txBody>
      <dsp:txXfrm>
        <a:off x="7712649" y="3057997"/>
        <a:ext cx="390678" cy="5345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A4594-12C0-4161-B436-8C26939108D6}">
      <dsp:nvSpPr>
        <dsp:cNvPr id="0" name=""/>
        <dsp:cNvSpPr/>
      </dsp:nvSpPr>
      <dsp:spPr>
        <a:xfrm>
          <a:off x="0" y="86750"/>
          <a:ext cx="5932738" cy="5604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шаг. </a:t>
          </a:r>
          <a:r>
            <a:rPr lang="ru-RU" altLang="ru-RU" sz="1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1С-Финконтроль 8</a:t>
          </a:r>
          <a:r>
            <a:rPr lang="ru-RU" altLang="ru-RU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altLang="ru-RU" sz="14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Сохранение файла обработки выгрузки данных. 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16" y="103166"/>
        <a:ext cx="4882600" cy="527665"/>
      </dsp:txXfrm>
    </dsp:sp>
    <dsp:sp modelId="{78B39E7D-B191-4CD3-A103-C8812E6AB1F9}">
      <dsp:nvSpPr>
        <dsp:cNvPr id="0" name=""/>
        <dsp:cNvSpPr/>
      </dsp:nvSpPr>
      <dsp:spPr>
        <a:xfrm>
          <a:off x="443029" y="835866"/>
          <a:ext cx="5932738" cy="68363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</a:rPr>
            <a:t>2 шаг. </a:t>
          </a:r>
          <a:r>
            <a:rPr lang="ru-RU" altLang="ru-RU" sz="1400" b="1" i="1" kern="1200" dirty="0">
              <a:solidFill>
                <a:schemeClr val="tx1"/>
              </a:solidFill>
            </a:rPr>
            <a:t>1С:БГУ</a:t>
          </a:r>
          <a:r>
            <a:rPr lang="ru-RU" altLang="ru-RU" sz="1400" b="1" kern="1200" dirty="0">
              <a:solidFill>
                <a:schemeClr val="tx1"/>
              </a:solidFill>
            </a:rPr>
            <a:t>. </a:t>
          </a:r>
          <a:r>
            <a:rPr lang="ru-RU" altLang="ru-RU" sz="1400" b="0" kern="1200" dirty="0">
              <a:solidFill>
                <a:schemeClr val="tx1"/>
              </a:solidFill>
            </a:rPr>
            <a:t>Подключение и запуск обработки. Выгрузка данных по результатам проверки в формате </a:t>
          </a:r>
          <a:r>
            <a:rPr lang="en-US" altLang="ru-RU" sz="1400" b="0" kern="1200" dirty="0">
              <a:solidFill>
                <a:schemeClr val="tx1"/>
              </a:solidFill>
            </a:rPr>
            <a:t>zip</a:t>
          </a:r>
          <a:r>
            <a:rPr lang="ru-RU" altLang="ru-RU" sz="1400" b="0" kern="1200" dirty="0">
              <a:solidFill>
                <a:schemeClr val="tx1"/>
              </a:solidFill>
            </a:rPr>
            <a:t>-архив.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052" y="855889"/>
        <a:ext cx="4868345" cy="643592"/>
      </dsp:txXfrm>
    </dsp:sp>
    <dsp:sp modelId="{D74CD710-9045-443E-B324-3D51D3C1EBDD}">
      <dsp:nvSpPr>
        <dsp:cNvPr id="0" name=""/>
        <dsp:cNvSpPr/>
      </dsp:nvSpPr>
      <dsp:spPr>
        <a:xfrm>
          <a:off x="886058" y="1807534"/>
          <a:ext cx="5932738" cy="6627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</a:rPr>
            <a:t>3 шаг</a:t>
          </a:r>
          <a:r>
            <a:rPr lang="ru-RU" altLang="ru-RU" sz="1400" b="1" i="1" kern="1200" dirty="0">
              <a:solidFill>
                <a:schemeClr val="tx1"/>
              </a:solidFill>
            </a:rPr>
            <a:t>. 1С:Финконтроль 8</a:t>
          </a:r>
          <a:r>
            <a:rPr lang="ru-RU" altLang="ru-RU" sz="1400" b="1" kern="1200" dirty="0">
              <a:solidFill>
                <a:schemeClr val="tx1"/>
              </a:solidFill>
            </a:rPr>
            <a:t>. </a:t>
          </a:r>
          <a:r>
            <a:rPr lang="ru-RU" altLang="ru-RU" sz="1400" b="0" kern="1200" dirty="0">
              <a:solidFill>
                <a:schemeClr val="tx1"/>
              </a:solidFill>
            </a:rPr>
            <a:t>Загрузка данных из файла в формате </a:t>
          </a:r>
          <a:r>
            <a:rPr lang="en-US" altLang="ru-RU" sz="1400" b="0" kern="1200" dirty="0">
              <a:solidFill>
                <a:schemeClr val="tx1"/>
              </a:solidFill>
            </a:rPr>
            <a:t>zip</a:t>
          </a:r>
          <a:r>
            <a:rPr lang="ru-RU" altLang="ru-RU" sz="1400" b="0" kern="1200" dirty="0">
              <a:solidFill>
                <a:schemeClr val="tx1"/>
              </a:solidFill>
            </a:rPr>
            <a:t>-архив.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5470" y="1826946"/>
        <a:ext cx="4869567" cy="623940"/>
      </dsp:txXfrm>
    </dsp:sp>
    <dsp:sp modelId="{1029162B-E087-4695-A9ED-557489340C10}">
      <dsp:nvSpPr>
        <dsp:cNvPr id="0" name=""/>
        <dsp:cNvSpPr/>
      </dsp:nvSpPr>
      <dsp:spPr>
        <a:xfrm>
          <a:off x="1329087" y="2743642"/>
          <a:ext cx="5932738" cy="64189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</a:rPr>
            <a:t>4 шаг. </a:t>
          </a:r>
          <a:r>
            <a:rPr lang="ru-RU" altLang="ru-RU" sz="1400" b="1" i="1" kern="1200" dirty="0">
              <a:solidFill>
                <a:schemeClr val="tx1"/>
              </a:solidFill>
            </a:rPr>
            <a:t>1С-Финконтроль 8</a:t>
          </a:r>
          <a:r>
            <a:rPr lang="ru-RU" altLang="ru-RU" sz="1400" b="1" kern="1200" dirty="0">
              <a:solidFill>
                <a:schemeClr val="tx1"/>
              </a:solidFill>
            </a:rPr>
            <a:t>. </a:t>
          </a:r>
          <a:r>
            <a:rPr lang="ru-RU" altLang="ru-RU" sz="1400" b="0" kern="1200" dirty="0">
              <a:solidFill>
                <a:schemeClr val="tx1"/>
              </a:solidFill>
            </a:rPr>
            <a:t>При необходимости - детализация загруженных данных, получение итоговых результатов проверок.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7887" y="2762442"/>
        <a:ext cx="4870791" cy="604291"/>
      </dsp:txXfrm>
    </dsp:sp>
    <dsp:sp modelId="{0AA045BC-8835-4AC1-BB89-8B4D0ED45D6B}">
      <dsp:nvSpPr>
        <dsp:cNvPr id="0" name=""/>
        <dsp:cNvSpPr/>
      </dsp:nvSpPr>
      <dsp:spPr>
        <a:xfrm>
          <a:off x="1772116" y="3614719"/>
          <a:ext cx="5932738" cy="72414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400" b="1" i="0" kern="1200" dirty="0">
              <a:solidFill>
                <a:schemeClr val="tx1"/>
              </a:solidFill>
            </a:rPr>
            <a:t>5 шаг. </a:t>
          </a:r>
          <a:r>
            <a:rPr lang="ru-RU" altLang="ru-RU" sz="1400" b="1" i="1" kern="1200" dirty="0">
              <a:solidFill>
                <a:schemeClr val="tx1"/>
              </a:solidFill>
            </a:rPr>
            <a:t>1С:БГУ</a:t>
          </a:r>
          <a:r>
            <a:rPr lang="ru-RU" altLang="ru-RU" sz="1400" b="1" kern="1200" dirty="0">
              <a:solidFill>
                <a:schemeClr val="tx1"/>
              </a:solidFill>
            </a:rPr>
            <a:t>. </a:t>
          </a:r>
          <a:r>
            <a:rPr lang="ru-RU" altLang="ru-RU" sz="1400" b="0" kern="1200" dirty="0">
              <a:solidFill>
                <a:schemeClr val="tx1"/>
              </a:solidFill>
            </a:rPr>
            <a:t>В случае обнаружения ошибок – внесение изменений в данные бухгалтерского учета и повторная выгрузка данных.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3325" y="3635928"/>
        <a:ext cx="4865973" cy="681725"/>
      </dsp:txXfrm>
    </dsp:sp>
    <dsp:sp modelId="{1BF80D9F-16E6-4D2E-8784-95DBED71F2A4}">
      <dsp:nvSpPr>
        <dsp:cNvPr id="0" name=""/>
        <dsp:cNvSpPr/>
      </dsp:nvSpPr>
      <dsp:spPr>
        <a:xfrm>
          <a:off x="5363477" y="444656"/>
          <a:ext cx="581317" cy="581317"/>
        </a:xfrm>
        <a:prstGeom prst="downArrow">
          <a:avLst>
            <a:gd name="adj1" fmla="val 55000"/>
            <a:gd name="adj2" fmla="val 45000"/>
          </a:avLst>
        </a:prstGeom>
        <a:solidFill>
          <a:srgbClr val="C5E2B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4273" y="444656"/>
        <a:ext cx="319725" cy="437441"/>
      </dsp:txXfrm>
    </dsp:sp>
    <dsp:sp modelId="{80B28FEF-6DDC-4541-9DB7-CB5BBC7DA866}">
      <dsp:nvSpPr>
        <dsp:cNvPr id="0" name=""/>
        <dsp:cNvSpPr/>
      </dsp:nvSpPr>
      <dsp:spPr>
        <a:xfrm>
          <a:off x="5795525" y="1381279"/>
          <a:ext cx="581317" cy="581317"/>
        </a:xfrm>
        <a:prstGeom prst="downArrow">
          <a:avLst>
            <a:gd name="adj1" fmla="val 55000"/>
            <a:gd name="adj2" fmla="val 45000"/>
          </a:avLst>
        </a:prstGeom>
        <a:solidFill>
          <a:srgbClr val="C5E2B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6321" y="1381279"/>
        <a:ext cx="319725" cy="437441"/>
      </dsp:txXfrm>
    </dsp:sp>
    <dsp:sp modelId="{18770373-D84F-4BDA-9C07-881EC7E85B0B}">
      <dsp:nvSpPr>
        <dsp:cNvPr id="0" name=""/>
        <dsp:cNvSpPr/>
      </dsp:nvSpPr>
      <dsp:spPr>
        <a:xfrm>
          <a:off x="6227573" y="2322634"/>
          <a:ext cx="581317" cy="581317"/>
        </a:xfrm>
        <a:prstGeom prst="downArrow">
          <a:avLst>
            <a:gd name="adj1" fmla="val 55000"/>
            <a:gd name="adj2" fmla="val 45000"/>
          </a:avLst>
        </a:prstGeom>
        <a:solidFill>
          <a:srgbClr val="C5E2B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8369" y="2322634"/>
        <a:ext cx="319725" cy="437441"/>
      </dsp:txXfrm>
    </dsp:sp>
    <dsp:sp modelId="{1C52646A-5BE9-44AF-ACF9-1D0ABE1CF8BF}">
      <dsp:nvSpPr>
        <dsp:cNvPr id="0" name=""/>
        <dsp:cNvSpPr/>
      </dsp:nvSpPr>
      <dsp:spPr>
        <a:xfrm>
          <a:off x="6659621" y="3186734"/>
          <a:ext cx="581317" cy="581317"/>
        </a:xfrm>
        <a:prstGeom prst="downArrow">
          <a:avLst>
            <a:gd name="adj1" fmla="val 55000"/>
            <a:gd name="adj2" fmla="val 45000"/>
          </a:avLst>
        </a:prstGeom>
        <a:solidFill>
          <a:srgbClr val="C5E2B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0417" y="3186734"/>
        <a:ext cx="319725" cy="4374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33BA5-C660-4070-81D8-2CACFF44D38C}">
      <dsp:nvSpPr>
        <dsp:cNvPr id="0" name=""/>
        <dsp:cNvSpPr/>
      </dsp:nvSpPr>
      <dsp:spPr>
        <a:xfrm>
          <a:off x="0" y="207210"/>
          <a:ext cx="8855521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Кассовый и начисленный расходы отражены по разным КБК/КОСГУ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Неверное использование субсчетов в проводках, отражающих ту или иную хоз.операцию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kern="1200" dirty="0"/>
            <a:t>Неверное использование КОСГУ в проводках, отражающих ту или иную хоз.операцию</a:t>
          </a:r>
        </a:p>
      </dsp:txBody>
      <dsp:txXfrm>
        <a:off x="0" y="207210"/>
        <a:ext cx="8855521" cy="900900"/>
      </dsp:txXfrm>
    </dsp:sp>
    <dsp:sp modelId="{8F6E7860-9106-4E30-824B-BC8FC0645868}">
      <dsp:nvSpPr>
        <dsp:cNvPr id="0" name=""/>
        <dsp:cNvSpPr/>
      </dsp:nvSpPr>
      <dsp:spPr>
        <a:xfrm>
          <a:off x="442776" y="15330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Часто встречающиеся ошибки</a:t>
          </a:r>
        </a:p>
      </dsp:txBody>
      <dsp:txXfrm>
        <a:off x="461510" y="34064"/>
        <a:ext cx="6161396" cy="346292"/>
      </dsp:txXfrm>
    </dsp:sp>
    <dsp:sp modelId="{23826B02-B43D-46E8-94F5-02744C4134A7}">
      <dsp:nvSpPr>
        <dsp:cNvPr id="0" name=""/>
        <dsp:cNvSpPr/>
      </dsp:nvSpPr>
      <dsp:spPr>
        <a:xfrm>
          <a:off x="0" y="1370190"/>
          <a:ext cx="8855521" cy="522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ru-RU" sz="1200" kern="1200" dirty="0"/>
            <a:t>Нецелевое использование бюджетных средств. КоАП РФ Статья 15.14. </a:t>
          </a:r>
        </a:p>
      </dsp:txBody>
      <dsp:txXfrm>
        <a:off x="0" y="1370190"/>
        <a:ext cx="8855521" cy="522112"/>
      </dsp:txXfrm>
    </dsp:sp>
    <dsp:sp modelId="{580B1C0A-273F-4B8F-BD97-0ED01D74F90B}">
      <dsp:nvSpPr>
        <dsp:cNvPr id="0" name=""/>
        <dsp:cNvSpPr/>
      </dsp:nvSpPr>
      <dsp:spPr>
        <a:xfrm>
          <a:off x="442776" y="1178310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Как могут трактовать ошибку проверяющие органы</a:t>
          </a:r>
        </a:p>
      </dsp:txBody>
      <dsp:txXfrm>
        <a:off x="461510" y="1197044"/>
        <a:ext cx="6161396" cy="346292"/>
      </dsp:txXfrm>
    </dsp:sp>
    <dsp:sp modelId="{DD651126-28AA-4EDB-828E-36C3F06ED41F}">
      <dsp:nvSpPr>
        <dsp:cNvPr id="0" name=""/>
        <dsp:cNvSpPr/>
      </dsp:nvSpPr>
      <dsp:spPr>
        <a:xfrm>
          <a:off x="0" y="2154383"/>
          <a:ext cx="8855521" cy="319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287" tIns="270764" rIns="68728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/>
        </a:p>
      </dsp:txBody>
      <dsp:txXfrm>
        <a:off x="0" y="2154383"/>
        <a:ext cx="8855521" cy="3194100"/>
      </dsp:txXfrm>
    </dsp:sp>
    <dsp:sp modelId="{0C710A39-BA30-42A0-9629-28CA6006EB9E}">
      <dsp:nvSpPr>
        <dsp:cNvPr id="0" name=""/>
        <dsp:cNvSpPr/>
      </dsp:nvSpPr>
      <dsp:spPr>
        <a:xfrm>
          <a:off x="442776" y="1962503"/>
          <a:ext cx="6198864" cy="383760"/>
        </a:xfrm>
        <a:prstGeom prst="roundRect">
          <a:avLst/>
        </a:prstGeom>
        <a:solidFill>
          <a:srgbClr val="C5E2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02" tIns="0" rIns="23430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Пример отражения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ru-RU" sz="1400" kern="1200" dirty="0">
              <a:solidFill>
                <a:schemeClr val="tx1"/>
              </a:solidFill>
            </a:rPr>
            <a:t>ошибки</a:t>
          </a:r>
        </a:p>
      </dsp:txBody>
      <dsp:txXfrm>
        <a:off x="461510" y="1981237"/>
        <a:ext cx="616139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8653544-811F-499B-818F-DA3329890F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2566A11-1272-4167-B56D-185D92B598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D60D20D-A89F-471F-9EE5-A4B2D252080D}" type="datetimeFigureOut">
              <a:rPr lang="ru-RU" altLang="ru-RU"/>
              <a:pPr>
                <a:defRPr/>
              </a:pPr>
              <a:t>23.02.2025</a:t>
            </a:fld>
            <a:endParaRPr lang="ru-RU" alt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AAE2CDD-D6B5-4714-9B9F-A2E0B1B09B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FAA1A47-A213-459B-B1BE-3FEC202F1B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E3E00B7D-AA10-49F1-827C-6E5E938BE1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E3AC22E7-9933-44CE-A2F9-DDA0C5DB76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2CF7D-2288-46D8-9E9A-5916264280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DF8E825-40AA-40C0-9187-AED967F060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68A427-E936-4AF3-9CFB-BB416470E7E1}" type="slidenum">
              <a:rPr lang="ru-RU" altLang="ru-RU" b="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b="0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A015D71-D46E-4599-97C3-7D3DFD2FD0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D830061-16E9-4ACD-B120-83875219D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Добрый день!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610DB2E-32B7-471C-9D89-09E617C76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69C51A-49A7-48C7-898C-E461A012B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  <p:extLst>
      <p:ext uri="{BB962C8B-B14F-4D97-AF65-F5344CB8AC3E}">
        <p14:creationId xmlns:p14="http://schemas.microsoft.com/office/powerpoint/2010/main" val="1020121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AF6DFBD-7E1F-4647-B24F-29E23F180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DE01768-91BC-407B-A8BD-3672824E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Структура личного кабинета</a:t>
            </a:r>
          </a:p>
        </p:txBody>
      </p:sp>
    </p:spTree>
    <p:extLst>
      <p:ext uri="{BB962C8B-B14F-4D97-AF65-F5344CB8AC3E}">
        <p14:creationId xmlns:p14="http://schemas.microsoft.com/office/powerpoint/2010/main" val="118766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AF6DFBD-7E1F-4647-B24F-29E23F180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DE01768-91BC-407B-A8BD-3672824E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Структура личного кабинета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DB8EAF6E-BEED-4D52-9AFC-9072AA288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CE6180AE-857C-4DB9-A76B-9BF9DCC49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 lIns="91431" tIns="45716" rIns="91431" bIns="45716"/>
          <a:lstStyle/>
          <a:p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B58B0683-F100-405C-A7B2-F477292B0AD0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1F27B33-B1D2-4DEB-BA6B-BD5491BA2DF6}" type="slidenum">
              <a:rPr lang="ru-RU" altLang="ru-RU" sz="1200" b="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15</a:t>
            </a:fld>
            <a:endParaRPr lang="ru-RU" altLang="ru-RU" sz="1200" b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DB8EAF6E-BEED-4D52-9AFC-9072AA2881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CE6180AE-857C-4DB9-A76B-9BF9DCC49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</p:spPr>
        <p:txBody>
          <a:bodyPr lIns="91431" tIns="45716" rIns="91431" bIns="45716"/>
          <a:lstStyle/>
          <a:p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B58B0683-F100-405C-A7B2-F477292B0AD0}"/>
              </a:ext>
            </a:extLst>
          </p:cNvPr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1F27B33-B1D2-4DEB-BA6B-BD5491BA2DF6}" type="slidenum">
              <a:rPr lang="ru-RU" altLang="ru-RU" sz="1200" b="0">
                <a:latin typeface="Times New Roman" panose="02020603050405020304" pitchFamily="18" charset="0"/>
                <a:cs typeface="Arial" panose="020B0604020202020204" pitchFamily="34" charset="0"/>
              </a:rPr>
              <a:pPr algn="r" eaLnBrk="1" hangingPunct="1"/>
              <a:t>16</a:t>
            </a:fld>
            <a:endParaRPr lang="ru-RU" altLang="ru-RU" sz="1200" b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34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2CF7D-2288-46D8-9E9A-591626428007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1566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0567D4CB-2E87-445A-B36F-7C1E29645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ED8252C-B666-4E95-9A5D-26CD44A6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74EC43E-0F2D-4022-BC31-8E649A5BE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CA86128-22D8-4F69-92F3-81D4E0C1B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13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32DF124-1C93-4A48-9984-DCD410633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563A2CB-8BD6-447F-88BA-FC8EF0EE4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13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861E5C1-A55A-451E-B58B-78DDE3D6E4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ECADAAD-1646-456C-9A91-97A970756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7411" name="Rectangle 4"/>
          <p:cNvSpPr txBox="1">
            <a:spLocks noGrp="1"/>
          </p:cNvSpPr>
          <p:nvPr/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E449A-B490-4533-959D-28FF645D915B}" type="datetime1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/>
          </p:cNvSpPr>
          <p:nvPr/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3" name="Rectangle 6"/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70A97-1E43-4E9C-9C07-30290A9EDB4F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4" name="Rectangle 7"/>
          <p:cNvSpPr txBox="1">
            <a:spLocks noGrp="1"/>
          </p:cNvSpPr>
          <p:nvPr/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CC91D25-3B36-4E56-8DFB-2EDB2A7F3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9CAA8A4-A5DD-45B0-89F5-2C8B1E8C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15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A543556-95F6-4218-A435-D853B3CD8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37A31FD-3B1E-46A9-87C3-D0C101A56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15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11FAB16-E011-474A-B69E-72B45F646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8F37AA0-A263-4CC8-913B-B1B163CA7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68A0C97-CF99-4F53-90C9-3B934F02E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5D8088A-1573-4FF6-8493-21F927634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7411" name="Rectangle 4"/>
          <p:cNvSpPr txBox="1">
            <a:spLocks noGrp="1"/>
          </p:cNvSpPr>
          <p:nvPr/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E449A-B490-4533-959D-28FF645D915B}" type="datetime1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/>
          </p:cNvSpPr>
          <p:nvPr/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3" name="Rectangle 6"/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70A97-1E43-4E9C-9C07-30290A9EDB4F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4" name="Rectangle 7"/>
          <p:cNvSpPr txBox="1">
            <a:spLocks noGrp="1"/>
          </p:cNvSpPr>
          <p:nvPr/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36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68A0C97-CF99-4F53-90C9-3B934F02E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5D8088A-1573-4FF6-8493-21F927634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  <p:extLst>
      <p:ext uri="{BB962C8B-B14F-4D97-AF65-F5344CB8AC3E}">
        <p14:creationId xmlns:p14="http://schemas.microsoft.com/office/powerpoint/2010/main" val="2847479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C8EC676-1B9A-44E5-ABE8-F385A4D07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F35767E-E953-46F7-948F-41B68AB61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15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7411" name="Rectangle 4"/>
          <p:cNvSpPr txBox="1">
            <a:spLocks noGrp="1"/>
          </p:cNvSpPr>
          <p:nvPr/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E449A-B490-4533-959D-28FF645D915B}" type="datetime1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/>
          </p:cNvSpPr>
          <p:nvPr/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3" name="Rectangle 6"/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70A97-1E43-4E9C-9C07-30290A9EDB4F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4" name="Rectangle 7"/>
          <p:cNvSpPr txBox="1">
            <a:spLocks noGrp="1"/>
          </p:cNvSpPr>
          <p:nvPr/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7411" name="Rectangle 4"/>
          <p:cNvSpPr txBox="1">
            <a:spLocks noGrp="1"/>
          </p:cNvSpPr>
          <p:nvPr/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E449A-B490-4533-959D-28FF645D915B}" type="datetime1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/>
          </p:cNvSpPr>
          <p:nvPr/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3" name="Rectangle 6"/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70A97-1E43-4E9C-9C07-30290A9EDB4F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4" name="Rectangle 7"/>
          <p:cNvSpPr txBox="1">
            <a:spLocks noGrp="1"/>
          </p:cNvSpPr>
          <p:nvPr/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7411" name="Rectangle 4"/>
          <p:cNvSpPr txBox="1">
            <a:spLocks noGrp="1"/>
          </p:cNvSpPr>
          <p:nvPr/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E449A-B490-4533-959D-28FF645D915B}" type="datetime1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/>
          </p:cNvSpPr>
          <p:nvPr/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3" name="Rectangle 6"/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70A97-1E43-4E9C-9C07-30290A9EDB4F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4" name="Rectangle 7"/>
          <p:cNvSpPr txBox="1">
            <a:spLocks noGrp="1"/>
          </p:cNvSpPr>
          <p:nvPr/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1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7411" name="Rectangle 4"/>
          <p:cNvSpPr txBox="1">
            <a:spLocks noGrp="1"/>
          </p:cNvSpPr>
          <p:nvPr/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E449A-B490-4533-959D-28FF645D915B}" type="datetime1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/>
          </p:cNvSpPr>
          <p:nvPr/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3" name="Rectangle 6"/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70A97-1E43-4E9C-9C07-30290A9EDB4F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4" name="Rectangle 7"/>
          <p:cNvSpPr txBox="1">
            <a:spLocks noGrp="1"/>
          </p:cNvSpPr>
          <p:nvPr/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5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7411" name="Rectangle 4"/>
          <p:cNvSpPr txBox="1">
            <a:spLocks noGrp="1"/>
          </p:cNvSpPr>
          <p:nvPr/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E449A-B490-4533-959D-28FF645D915B}" type="datetime1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/>
          </p:cNvSpPr>
          <p:nvPr/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3" name="Rectangle 6"/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70A97-1E43-4E9C-9C07-30290A9EDB4F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4" name="Rectangle 7"/>
          <p:cNvSpPr txBox="1">
            <a:spLocks noGrp="1"/>
          </p:cNvSpPr>
          <p:nvPr/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9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>
              <a:latin typeface="Arial" charset="0"/>
            </a:endParaRPr>
          </a:p>
        </p:txBody>
      </p:sp>
      <p:sp>
        <p:nvSpPr>
          <p:cNvPr id="17411" name="Rectangle 4"/>
          <p:cNvSpPr txBox="1">
            <a:spLocks noGrp="1"/>
          </p:cNvSpPr>
          <p:nvPr/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E449A-B490-4533-959D-28FF645D915B}" type="datetime1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2/23/2025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/>
          </p:cNvSpPr>
          <p:nvPr/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3" name="Rectangle 6"/>
          <p:cNvSpPr txBox="1">
            <a:spLocks noGrp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770A97-1E43-4E9C-9C07-30290A9EDB4F}" type="slidenum">
              <a:rPr kumimoji="0" lang="en-US" alt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414" name="Rectangle 7"/>
          <p:cNvSpPr txBox="1">
            <a:spLocks noGrp="1"/>
          </p:cNvSpPr>
          <p:nvPr/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2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610DB2E-32B7-471C-9D89-09E617C76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69C51A-49A7-48C7-898C-E461A012B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r>
              <a:rPr lang="ru-RU" altLang="ru-RU"/>
              <a:t>Слайд 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EA0538-97C4-4172-8D94-CD1FE448A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5FA641-538B-445F-83F8-6EA227424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5EEF12-0B39-49DE-9424-53FB2C5E4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9A4B8-2AD4-4B1C-BCEB-35ADDA930F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33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DE27AB-5624-4D04-B476-8AA9A2135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84593F-7D13-4B14-9C98-A1C19A063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563A15-2A64-4342-B397-110AB9143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735CC-7407-418C-9ADA-659F244560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46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8B0D60-4855-4691-86A2-8558773C4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172D9-DDE0-4F2A-83C7-67A6B4FAD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891F5-0D74-4608-A186-00B0F1360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59720-4E44-48AE-AE5A-445E7638B2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37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8751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304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306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1700213"/>
            <a:ext cx="4262438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8" y="1700213"/>
            <a:ext cx="4262437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003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844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6026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704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627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129395-2C63-406F-A2E2-7F2A999C7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81817A-BB83-48AE-A202-7B81AA98B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4F7870-0835-49E9-AA85-53FAB629D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4D590-887B-43C8-8DE3-7671166ECE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993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79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234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115888"/>
            <a:ext cx="2168525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5900" y="115888"/>
            <a:ext cx="6356350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60228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115888"/>
            <a:ext cx="7058025" cy="1081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5900" y="1700213"/>
            <a:ext cx="4262438" cy="3168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0738" y="1700213"/>
            <a:ext cx="4262437" cy="3168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8304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68C6-6DFA-4FC1-BFA4-A54DA4968E17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DBB0-0189-4FFA-9460-AFAAFE03A72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9203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DE8EC-18E0-48A2-9428-9AD0464D2EF1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B76C-E77C-48A5-87F7-E02EAE5019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2307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01507-36EC-43D1-B20B-BF24B2F3DF02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001C-8359-4398-8777-9A19CBB805F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9836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55B0-3063-41BF-AAA0-58BD2921CB81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ACC67-137B-44CF-BACE-8CDE696F21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6438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536C-DEE2-405C-AA7A-CBB5A0F0D5BE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D2AE-3375-462E-8C26-AC952F91DD6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95143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6EF7-F67F-4F44-A90B-CFCB2DFE2303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8E9E-EF9D-42BC-9263-99816977A45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2743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4B21E3-95C8-4202-955E-A8337D156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1DCF91-A19C-4193-9B33-E26B04800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5777AB-060D-400E-AB7D-2FD6B31EC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E11D2-191B-46B5-8E25-BA2C89560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060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2FB2-7567-4526-80BB-FD10BEB4CFDE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3BF6-8588-480B-B70C-BE39D058B1B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8244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B33D-2120-48F4-9F25-9CA4B9B70329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6DB7-7DDF-4F31-BB56-60A19DC859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99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ABDA-F9E9-463B-BB19-5B8637375327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4C456-BDCA-400B-A017-8FD15737A44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2718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C719-E109-4F5D-AD7C-2793526ACFE1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8E61-9DBC-448B-81C1-8620B0D3144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5754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5C24-4E7B-43F4-B793-D61CB1055A11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70B7-F8D5-42F5-9719-FE321A71168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179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86F09-699C-47EC-80B6-C19F350A7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629B3-5C6C-4B04-8959-2C6E4F34E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E48E03-196C-4E8F-BA45-3C77F5348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74C57-4E45-43A8-B213-AF59DB0DC5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70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FE8598-4C78-47A4-8256-2DD0C9364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2FCD10-ABC9-4DBA-935F-9A1B9A1AF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56F073-A103-44D3-B0F9-A9DDF2A2D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D8F4C-8593-4724-9BF2-91772873A6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082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657629-5378-437D-9968-07B132B4E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3ADC95-2DFE-4353-9DCB-8746B395A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1B1AF5-706B-497A-B493-E7331AD1F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C383C-2D09-4282-88F8-84F619F5F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88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60F2E3-E701-4DC8-A3CD-CDAD26E68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F48F84-2735-4F42-9C5B-5BFC22CB9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7A6EF6-742F-4063-A6DE-1503C6FF5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A61C1-145D-4183-8087-5CF263AA18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57462-B304-4973-A1AB-C5AD2D27AF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58430-49A5-40BF-8D9E-B0109E494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68913-3A8B-4201-B3E4-575F5CE46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8EE48-CB17-4621-BA38-883B1A0047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162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5C66B-C626-41C9-AD87-2BD4250AA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FB2DF-FC52-43AD-B9A2-53A142BC9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30EA5-2B52-4839-9953-A4C42DE4F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E1F8B-3496-4569-8233-923CD6700C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51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Рисунок1">
            <a:extLst>
              <a:ext uri="{FF2B5EF4-FFF2-40B4-BE49-F238E27FC236}">
                <a16:creationId xmlns:a16="http://schemas.microsoft.com/office/drawing/2014/main" id="{6745CF83-F2F7-4111-A85F-87CB7D44D1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E7DC6CA2-79C9-4145-8D43-26BA94E55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073A7B0-2ECA-41A0-9A0B-14C35EF21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9B106E2-2FB0-4AC4-A35D-DF47536153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0B3639-1146-4B1E-A204-93FEB4CCC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4ECABD0-8783-46D6-99F8-742F81AFF5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BAB384BE-ED40-4ABE-84D8-8EB751D603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Layer 2">
            <a:extLst>
              <a:ext uri="{FF2B5EF4-FFF2-40B4-BE49-F238E27FC236}">
                <a16:creationId xmlns:a16="http://schemas.microsoft.com/office/drawing/2014/main" id="{F03A6AE1-13AC-4D78-A26F-2FDF39AF59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154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2">
            <a:extLst>
              <a:ext uri="{FF2B5EF4-FFF2-40B4-BE49-F238E27FC236}">
                <a16:creationId xmlns:a16="http://schemas.microsoft.com/office/drawing/2014/main" id="{9BE6A367-E0BC-4682-83DE-5686FA138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700213"/>
            <a:ext cx="86772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2" name="Rectangle 13">
            <a:extLst>
              <a:ext uri="{FF2B5EF4-FFF2-40B4-BE49-F238E27FC236}">
                <a16:creationId xmlns:a16="http://schemas.microsoft.com/office/drawing/2014/main" id="{ECCBBBE3-8CD3-420D-A1A7-FCE041A9F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115888"/>
            <a:ext cx="70580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ClrTx/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36862-681F-47DC-9EB4-7B2A8DDA0714}" type="datetime1">
              <a:rPr lang="en-US"/>
              <a:pPr>
                <a:defRPr/>
              </a:pPr>
              <a:t>2/23/2025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9AEFF59-AD98-4093-B105-CE3045B418F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95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5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19.xml"/><Relationship Id="rId11" Type="http://schemas.openxmlformats.org/officeDocument/2006/relationships/image" Target="../media/image47.png"/><Relationship Id="rId5" Type="http://schemas.openxmlformats.org/officeDocument/2006/relationships/diagramData" Target="../diagrams/data19.xml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microsoft.com/office/2007/relationships/diagramDrawing" Target="../diagrams/drawing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fincontrol8.ru" TargetMode="External"/><Relationship Id="rId2" Type="http://schemas.openxmlformats.org/officeDocument/2006/relationships/hyperlink" Target="mailto:tech@fincontrol8.ru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CF0B80A-0B59-478A-A5BB-977D12609AB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1052736"/>
            <a:ext cx="8640960" cy="317993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описание </a:t>
            </a:r>
            <a:b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порядок работы с программой </a:t>
            </a:r>
            <a:br>
              <a:rPr lang="en-US" alt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«1С-Финконтроль 8»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D27AB66D-A998-47E1-927C-539930856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29225"/>
            <a:ext cx="43926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 sz="1500">
              <a:solidFill>
                <a:schemeClr val="accent2"/>
              </a:solidFill>
            </a:endParaRPr>
          </a:p>
        </p:txBody>
      </p:sp>
      <p:pic>
        <p:nvPicPr>
          <p:cNvPr id="4101" name="Рисунок 3">
            <a:extLst>
              <a:ext uri="{FF2B5EF4-FFF2-40B4-BE49-F238E27FC236}">
                <a16:creationId xmlns:a16="http://schemas.microsoft.com/office/drawing/2014/main" id="{0594D70F-7CC7-4295-938D-40E8B49EE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11271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34AE424D-9A29-447F-959E-B3B354C80F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260350"/>
            <a:ext cx="6983413" cy="674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сайте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1AFED66-0D39-4D3D-959D-539CD10F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092804F0-AB3B-4505-A74C-1ECE5AF1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" name="Нижний колонтитул 3">
            <a:extLst>
              <a:ext uri="{FF2B5EF4-FFF2-40B4-BE49-F238E27FC236}">
                <a16:creationId xmlns:a16="http://schemas.microsoft.com/office/drawing/2014/main" id="{F45C8E17-40BD-4790-8B62-0720500A833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02014AB-6B8D-4CC8-9121-571FD64C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F3D46A-9F75-47C0-8B69-AAB21D15D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1" y="2075113"/>
            <a:ext cx="6490455" cy="3166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867C4F-4DA7-4743-841E-C9E89C19D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573" y="1052736"/>
            <a:ext cx="3100661" cy="4911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id="{EB6C06E5-9CA9-4F9B-A1D5-A60CDC044FC7}"/>
              </a:ext>
            </a:extLst>
          </p:cNvPr>
          <p:cNvSpPr/>
          <p:nvPr/>
        </p:nvSpPr>
        <p:spPr>
          <a:xfrm>
            <a:off x="1979712" y="997995"/>
            <a:ext cx="2664073" cy="647700"/>
          </a:xfrm>
          <a:prstGeom prst="roundRect">
            <a:avLst/>
          </a:prstGeom>
          <a:noFill/>
          <a:ln w="38100">
            <a:solidFill>
              <a:srgbClr val="FF3300">
                <a:alpha val="81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+mj-lt"/>
              </a:rPr>
              <a:t>h</a:t>
            </a:r>
            <a:r>
              <a:rPr lang="en-US" sz="1800" b="0" dirty="0">
                <a:solidFill>
                  <a:schemeClr val="tx1"/>
                </a:solidFill>
                <a:effectLst/>
                <a:latin typeface="+mj-lt"/>
              </a:rPr>
              <a:t>ttps</a:t>
            </a:r>
            <a:r>
              <a:rPr lang="en-US" b="0" dirty="0">
                <a:solidFill>
                  <a:schemeClr val="tx1"/>
                </a:solidFill>
                <a:effectLst/>
                <a:latin typeface="+mj-lt"/>
              </a:rPr>
              <a:t>://fincontrol8.ru</a:t>
            </a:r>
            <a:endParaRPr lang="ru-RU" sz="1800" b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B988CC9E-0C2D-45F0-BA90-BC31473B0F34}"/>
              </a:ext>
            </a:extLst>
          </p:cNvPr>
          <p:cNvSpPr/>
          <p:nvPr/>
        </p:nvSpPr>
        <p:spPr>
          <a:xfrm>
            <a:off x="179389" y="4508500"/>
            <a:ext cx="1728316" cy="503238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sp>
        <p:nvSpPr>
          <p:cNvPr id="21" name="Скругленный прямоугольник 8">
            <a:extLst>
              <a:ext uri="{FF2B5EF4-FFF2-40B4-BE49-F238E27FC236}">
                <a16:creationId xmlns:a16="http://schemas.microsoft.com/office/drawing/2014/main" id="{CAB6602C-C9EA-4568-8FA9-5FDBABB6F136}"/>
              </a:ext>
            </a:extLst>
          </p:cNvPr>
          <p:cNvSpPr/>
          <p:nvPr/>
        </p:nvSpPr>
        <p:spPr>
          <a:xfrm>
            <a:off x="5848338" y="1905001"/>
            <a:ext cx="2827349" cy="350722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cxnSp>
        <p:nvCxnSpPr>
          <p:cNvPr id="8" name="Соединитель: изогнутый 7">
            <a:extLst>
              <a:ext uri="{FF2B5EF4-FFF2-40B4-BE49-F238E27FC236}">
                <a16:creationId xmlns:a16="http://schemas.microsoft.com/office/drawing/2014/main" id="{45B3659A-14A1-4A7B-A949-29D6679B5377}"/>
              </a:ext>
            </a:extLst>
          </p:cNvPr>
          <p:cNvCxnSpPr>
            <a:stCxn id="16" idx="1"/>
          </p:cNvCxnSpPr>
          <p:nvPr/>
        </p:nvCxnSpPr>
        <p:spPr>
          <a:xfrm rot="10800000" flipV="1">
            <a:off x="468314" y="1321844"/>
            <a:ext cx="1511399" cy="3186655"/>
          </a:xfrm>
          <a:prstGeom prst="curvedConnector2">
            <a:avLst/>
          </a:prstGeom>
          <a:ln w="38100">
            <a:solidFill>
              <a:srgbClr val="FF0000"/>
            </a:solidFill>
            <a:headEnd w="lg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8">
            <a:extLst>
              <a:ext uri="{FF2B5EF4-FFF2-40B4-BE49-F238E27FC236}">
                <a16:creationId xmlns:a16="http://schemas.microsoft.com/office/drawing/2014/main" id="{EFEEA5B4-04B0-49B9-969A-F779AB029170}"/>
              </a:ext>
            </a:extLst>
          </p:cNvPr>
          <p:cNvSpPr/>
          <p:nvPr/>
        </p:nvSpPr>
        <p:spPr>
          <a:xfrm>
            <a:off x="1858681" y="5614409"/>
            <a:ext cx="3100661" cy="6477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0" dirty="0">
                <a:solidFill>
                  <a:schemeClr val="tx1"/>
                </a:solidFill>
                <a:latin typeface="+mj-lt"/>
              </a:rPr>
              <a:t>Вводим логин и пароль</a:t>
            </a:r>
            <a:endParaRPr lang="ru-RU" sz="18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9" name="Соединитель: изогнутый 28">
            <a:extLst>
              <a:ext uri="{FF2B5EF4-FFF2-40B4-BE49-F238E27FC236}">
                <a16:creationId xmlns:a16="http://schemas.microsoft.com/office/drawing/2014/main" id="{B15EAF01-CC53-40B0-A804-30AA1A506C7B}"/>
              </a:ext>
            </a:extLst>
          </p:cNvPr>
          <p:cNvCxnSpPr>
            <a:cxnSpLocks/>
          </p:cNvCxnSpPr>
          <p:nvPr/>
        </p:nvCxnSpPr>
        <p:spPr>
          <a:xfrm>
            <a:off x="468314" y="5011738"/>
            <a:ext cx="1413673" cy="972344"/>
          </a:xfrm>
          <a:prstGeom prst="curvedConnector3">
            <a:avLst>
              <a:gd name="adj1" fmla="val -11394"/>
            </a:avLst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6" name="Соединитель: изогнутый 9215">
            <a:extLst>
              <a:ext uri="{FF2B5EF4-FFF2-40B4-BE49-F238E27FC236}">
                <a16:creationId xmlns:a16="http://schemas.microsoft.com/office/drawing/2014/main" id="{6AA9CF56-6449-4EAB-92AD-C210F54EA80C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4967758" y="5412221"/>
            <a:ext cx="2294255" cy="552454"/>
          </a:xfrm>
          <a:prstGeom prst="curvedConnector2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34AE424D-9A29-447F-959E-B3B354C80F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260350"/>
            <a:ext cx="6983413" cy="6746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регистрация впервые, нет логина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1AFED66-0D39-4D3D-959D-539CD10F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092804F0-AB3B-4505-A74C-1ECE5AF1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" name="Нижний колонтитул 3">
            <a:extLst>
              <a:ext uri="{FF2B5EF4-FFF2-40B4-BE49-F238E27FC236}">
                <a16:creationId xmlns:a16="http://schemas.microsoft.com/office/drawing/2014/main" id="{F45C8E17-40BD-4790-8B62-0720500A833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02014AB-6B8D-4CC8-9121-571FD64C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DA986D97-6B95-4DEF-B7A0-128292188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939" y="1853224"/>
            <a:ext cx="2478877" cy="3148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Скругленный прямоугольник 8">
            <a:extLst>
              <a:ext uri="{FF2B5EF4-FFF2-40B4-BE49-F238E27FC236}">
                <a16:creationId xmlns:a16="http://schemas.microsoft.com/office/drawing/2014/main" id="{32E7F3EE-DEC7-47DF-A45C-8C2292B9D3C5}"/>
              </a:ext>
            </a:extLst>
          </p:cNvPr>
          <p:cNvSpPr/>
          <p:nvPr/>
        </p:nvSpPr>
        <p:spPr>
          <a:xfrm>
            <a:off x="1963223" y="3175859"/>
            <a:ext cx="931119" cy="503238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FA86189-6885-48DC-B603-0DE8E8306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81" y="911535"/>
            <a:ext cx="2530506" cy="52223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id="{DBB9E2B6-6387-45FE-A966-8F484E1F7D8C}"/>
              </a:ext>
            </a:extLst>
          </p:cNvPr>
          <p:cNvSpPr/>
          <p:nvPr/>
        </p:nvSpPr>
        <p:spPr>
          <a:xfrm>
            <a:off x="6804248" y="5742474"/>
            <a:ext cx="1696739" cy="503238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C1C51AD-61DB-483F-9FA4-CB94478F2D69}"/>
              </a:ext>
            </a:extLst>
          </p:cNvPr>
          <p:cNvCxnSpPr>
            <a:cxnSpLocks/>
          </p:cNvCxnSpPr>
          <p:nvPr/>
        </p:nvCxnSpPr>
        <p:spPr>
          <a:xfrm>
            <a:off x="2987824" y="3427478"/>
            <a:ext cx="2982657" cy="0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8">
            <a:extLst>
              <a:ext uri="{FF2B5EF4-FFF2-40B4-BE49-F238E27FC236}">
                <a16:creationId xmlns:a16="http://schemas.microsoft.com/office/drawing/2014/main" id="{A5364953-26C6-43B8-A5B8-2DCC951818CF}"/>
              </a:ext>
            </a:extLst>
          </p:cNvPr>
          <p:cNvSpPr/>
          <p:nvPr/>
        </p:nvSpPr>
        <p:spPr>
          <a:xfrm>
            <a:off x="3038122" y="1786395"/>
            <a:ext cx="2807956" cy="1389464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altLang="ru-RU" b="0" dirty="0">
                <a:solidFill>
                  <a:schemeClr val="tx1"/>
                </a:solidFill>
              </a:rPr>
              <a:t>Заполняем данные и нажимаем кнопку «Зарегистрироваться»</a:t>
            </a:r>
          </a:p>
        </p:txBody>
      </p:sp>
    </p:spTree>
    <p:extLst>
      <p:ext uri="{BB962C8B-B14F-4D97-AF65-F5344CB8AC3E}">
        <p14:creationId xmlns:p14="http://schemas.microsoft.com/office/powerpoint/2010/main" val="44913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95059F06-D452-4364-A44D-91AEE362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74C61ABE-3662-4D1E-A0B1-D54A5094E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Заголовок 1">
            <a:extLst>
              <a:ext uri="{FF2B5EF4-FFF2-40B4-BE49-F238E27FC236}">
                <a16:creationId xmlns:a16="http://schemas.microsoft.com/office/drawing/2014/main" id="{8353BFD5-21E2-47F0-8DD7-D6C44B6B11D2}"/>
              </a:ext>
            </a:extLst>
          </p:cNvPr>
          <p:cNvSpPr>
            <a:spLocks/>
          </p:cNvSpPr>
          <p:nvPr/>
        </p:nvSpPr>
        <p:spPr bwMode="auto">
          <a:xfrm>
            <a:off x="1620838" y="257969"/>
            <a:ext cx="69135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Создание информационной базы в личном кабинете, запуск программы</a:t>
            </a:r>
          </a:p>
        </p:txBody>
      </p:sp>
      <p:sp>
        <p:nvSpPr>
          <p:cNvPr id="11273" name="Нижний колонтитул 3">
            <a:extLst>
              <a:ext uri="{FF2B5EF4-FFF2-40B4-BE49-F238E27FC236}">
                <a16:creationId xmlns:a16="http://schemas.microsoft.com/office/drawing/2014/main" id="{71105EEB-1494-46EC-B320-FA6C1141D68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02EAFE6E-5174-439A-9081-71280EB6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E21DAA9A-D90C-4BD3-BE1A-1D3C010E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0588" y="1001836"/>
            <a:ext cx="4895850" cy="247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33">
            <a:extLst>
              <a:ext uri="{FF2B5EF4-FFF2-40B4-BE49-F238E27FC236}">
                <a16:creationId xmlns:a16="http://schemas.microsoft.com/office/drawing/2014/main" id="{82CC9AA1-7912-4BFC-BF13-A932CFC1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213100"/>
            <a:ext cx="3887788" cy="324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3BA16B70-5543-4477-9B5E-DCFCEAEF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4976" y="4336433"/>
            <a:ext cx="4033837" cy="219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0">
            <a:extLst>
              <a:ext uri="{FF2B5EF4-FFF2-40B4-BE49-F238E27FC236}">
                <a16:creationId xmlns:a16="http://schemas.microsoft.com/office/drawing/2014/main" id="{0FA259B9-8DE9-42C3-A2DD-53E874518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981075"/>
            <a:ext cx="1906587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b="1" dirty="0">
                <a:solidFill>
                  <a:srgbClr val="FF0000"/>
                </a:solidFill>
              </a:rPr>
              <a:t>Шаг 1.</a:t>
            </a:r>
            <a:r>
              <a:rPr lang="ru-RU" altLang="ru-RU" sz="1400" dirty="0">
                <a:solidFill>
                  <a:srgbClr val="FF0000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1300" dirty="0"/>
              <a:t>В Личном кабинете на вкладке «Проверка» добавить проверяемое учреждение</a:t>
            </a:r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id="{FE28C471-AAED-4F6F-A755-B73A3F1D9AC8}"/>
              </a:ext>
            </a:extLst>
          </p:cNvPr>
          <p:cNvSpPr/>
          <p:nvPr/>
        </p:nvSpPr>
        <p:spPr>
          <a:xfrm>
            <a:off x="3400425" y="990724"/>
            <a:ext cx="1439863" cy="360362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id="{80AB439C-2FA8-49E2-A028-8C3315970372}"/>
              </a:ext>
            </a:extLst>
          </p:cNvPr>
          <p:cNvSpPr/>
          <p:nvPr/>
        </p:nvSpPr>
        <p:spPr>
          <a:xfrm>
            <a:off x="3880577" y="1421607"/>
            <a:ext cx="936625" cy="4318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sp>
        <p:nvSpPr>
          <p:cNvPr id="17" name="Скругленный прямоугольник 8">
            <a:extLst>
              <a:ext uri="{FF2B5EF4-FFF2-40B4-BE49-F238E27FC236}">
                <a16:creationId xmlns:a16="http://schemas.microsoft.com/office/drawing/2014/main" id="{5D776582-99D1-48BE-B682-95BAC1241E25}"/>
              </a:ext>
            </a:extLst>
          </p:cNvPr>
          <p:cNvSpPr/>
          <p:nvPr/>
        </p:nvSpPr>
        <p:spPr>
          <a:xfrm>
            <a:off x="4500563" y="3068638"/>
            <a:ext cx="2159000" cy="531932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29FC0AA0-8EEB-4F8B-92AC-EF10F901D80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3400425" y="1233488"/>
            <a:ext cx="431800" cy="466725"/>
          </a:xfrm>
          <a:prstGeom prst="curvedConnector3">
            <a:avLst>
              <a:gd name="adj1" fmla="val -48528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19" name="AutoShape 24">
            <a:extLst>
              <a:ext uri="{FF2B5EF4-FFF2-40B4-BE49-F238E27FC236}">
                <a16:creationId xmlns:a16="http://schemas.microsoft.com/office/drawing/2014/main" id="{A8A8F0E0-E488-4861-A0F2-5E4981F808D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3827099" y="1784351"/>
            <a:ext cx="649288" cy="1692275"/>
          </a:xfrm>
          <a:prstGeom prst="curvedConnector3">
            <a:avLst>
              <a:gd name="adj1" fmla="val -32273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sp>
        <p:nvSpPr>
          <p:cNvPr id="20" name="Text Box 31">
            <a:extLst>
              <a:ext uri="{FF2B5EF4-FFF2-40B4-BE49-F238E27FC236}">
                <a16:creationId xmlns:a16="http://schemas.microsoft.com/office/drawing/2014/main" id="{7FF18D16-8D1D-450D-B0E3-F64F09325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060575"/>
            <a:ext cx="2087563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b="1" dirty="0">
                <a:solidFill>
                  <a:srgbClr val="FF0000"/>
                </a:solidFill>
              </a:rPr>
              <a:t>Шаг 2.</a:t>
            </a:r>
            <a:r>
              <a:rPr lang="ru-RU" altLang="ru-RU" sz="1400" dirty="0">
                <a:solidFill>
                  <a:srgbClr val="FF0000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1300" dirty="0"/>
              <a:t>Ввести реквизиты проверяемого учреждения</a:t>
            </a:r>
          </a:p>
        </p:txBody>
      </p:sp>
      <p:sp>
        <p:nvSpPr>
          <p:cNvPr id="21" name="Скругленный прямоугольник 8">
            <a:extLst>
              <a:ext uri="{FF2B5EF4-FFF2-40B4-BE49-F238E27FC236}">
                <a16:creationId xmlns:a16="http://schemas.microsoft.com/office/drawing/2014/main" id="{17E53E0B-4960-46F0-AC6E-BE0FC29ACEC6}"/>
              </a:ext>
            </a:extLst>
          </p:cNvPr>
          <p:cNvSpPr/>
          <p:nvPr/>
        </p:nvSpPr>
        <p:spPr>
          <a:xfrm>
            <a:off x="2051050" y="6092825"/>
            <a:ext cx="1944688" cy="4318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747CE6F5-7F0C-4392-8E28-9C2A261CF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585" y="3615533"/>
            <a:ext cx="5003800" cy="7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b="1" dirty="0">
                <a:solidFill>
                  <a:srgbClr val="FF0000"/>
                </a:solidFill>
              </a:rPr>
              <a:t>Шаг 3.</a:t>
            </a:r>
            <a:r>
              <a:rPr lang="ru-RU" altLang="ru-RU" sz="1400" dirty="0">
                <a:solidFill>
                  <a:srgbClr val="FF0000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1300" dirty="0"/>
              <a:t>По ссылке перейти в рабочую область 1С-Финконтроль 8</a:t>
            </a:r>
          </a:p>
        </p:txBody>
      </p:sp>
      <p:sp>
        <p:nvSpPr>
          <p:cNvPr id="23" name="Скругленный прямоугольник 8">
            <a:extLst>
              <a:ext uri="{FF2B5EF4-FFF2-40B4-BE49-F238E27FC236}">
                <a16:creationId xmlns:a16="http://schemas.microsoft.com/office/drawing/2014/main" id="{A7C90EAD-6547-451F-9C25-EBD24BED8237}"/>
              </a:ext>
            </a:extLst>
          </p:cNvPr>
          <p:cNvSpPr/>
          <p:nvPr/>
        </p:nvSpPr>
        <p:spPr>
          <a:xfrm>
            <a:off x="5829301" y="6087067"/>
            <a:ext cx="2449512" cy="504825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380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95059F06-D452-4364-A44D-91AEE362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74C61ABE-3662-4D1E-A0B1-D54A5094E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 Box 13">
            <a:extLst>
              <a:ext uri="{FF2B5EF4-FFF2-40B4-BE49-F238E27FC236}">
                <a16:creationId xmlns:a16="http://schemas.microsoft.com/office/drawing/2014/main" id="{95A55F14-5423-46F8-9418-BE78BE416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581525"/>
            <a:ext cx="820757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6680" tIns="106680" rIns="106680" bIns="106680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 – работа с информационной базой</a:t>
            </a:r>
            <a:endParaRPr lang="en-US" alt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</a:t>
            </a: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 – подключение информационных баз подведомственных учреждений и блока</a:t>
            </a:r>
            <a:r>
              <a:rPr lang="en-US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мониторинга</a:t>
            </a:r>
            <a:endParaRPr lang="en-US" alt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Запросы</a:t>
            </a: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 – отражение выполнения текущих запросов</a:t>
            </a:r>
            <a:endParaRPr lang="en-US" alt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Настройки</a:t>
            </a: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 – основные реквизиты учреждения</a:t>
            </a:r>
            <a:endParaRPr lang="en-US" alt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Опции</a:t>
            </a:r>
            <a:r>
              <a:rPr lang="ru-RU" altLang="ru-RU" sz="1400" b="0" dirty="0">
                <a:latin typeface="Arial" panose="020B0604020202020204" pitchFamily="34" charset="0"/>
                <a:cs typeface="Arial" panose="020B0604020202020204" pitchFamily="34" charset="0"/>
              </a:rPr>
              <a:t> – информация по доступным опциям программы «1С-Финконтроль 8»</a:t>
            </a:r>
          </a:p>
        </p:txBody>
      </p:sp>
      <p:sp>
        <p:nvSpPr>
          <p:cNvPr id="11269" name="Заголовок 1">
            <a:extLst>
              <a:ext uri="{FF2B5EF4-FFF2-40B4-BE49-F238E27FC236}">
                <a16:creationId xmlns:a16="http://schemas.microsoft.com/office/drawing/2014/main" id="{8353BFD5-21E2-47F0-8DD7-D6C44B6B11D2}"/>
              </a:ext>
            </a:extLst>
          </p:cNvPr>
          <p:cNvSpPr>
            <a:spLocks/>
          </p:cNvSpPr>
          <p:nvPr/>
        </p:nvSpPr>
        <p:spPr bwMode="auto">
          <a:xfrm>
            <a:off x="1763713" y="260350"/>
            <a:ext cx="69135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личного кабинета</a:t>
            </a:r>
          </a:p>
        </p:txBody>
      </p:sp>
      <p:pic>
        <p:nvPicPr>
          <p:cNvPr id="11270" name="Picture 8">
            <a:extLst>
              <a:ext uri="{FF2B5EF4-FFF2-40B4-BE49-F238E27FC236}">
                <a16:creationId xmlns:a16="http://schemas.microsoft.com/office/drawing/2014/main" id="{B207BB85-D9F2-4524-8313-C0A27CE6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5976938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AutoShape 14">
            <a:extLst>
              <a:ext uri="{FF2B5EF4-FFF2-40B4-BE49-F238E27FC236}">
                <a16:creationId xmlns:a16="http://schemas.microsoft.com/office/drawing/2014/main" id="{DF70C57A-29C2-4F05-B4C7-05136194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636838"/>
            <a:ext cx="4032250" cy="647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73" name="Нижний колонтитул 3">
            <a:extLst>
              <a:ext uri="{FF2B5EF4-FFF2-40B4-BE49-F238E27FC236}">
                <a16:creationId xmlns:a16="http://schemas.microsoft.com/office/drawing/2014/main" id="{71105EEB-1494-46EC-B320-FA6C1141D68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02EAFE6E-5174-439A-9081-71280EB6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0A211559-2C37-407F-BD69-3B4B113C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223202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>
              <a:latin typeface="+mj-lt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D9832452-42C3-4F37-92D1-E3EA7FA6B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Блок проведения проверок правильности ведения учета (алгоритм выполнения)</a:t>
            </a:r>
          </a:p>
        </p:txBody>
      </p:sp>
      <p:sp>
        <p:nvSpPr>
          <p:cNvPr id="18437" name="Нижний колонтитул 3">
            <a:extLst>
              <a:ext uri="{FF2B5EF4-FFF2-40B4-BE49-F238E27FC236}">
                <a16:creationId xmlns:a16="http://schemas.microsoft.com/office/drawing/2014/main" id="{6DDCB776-F653-4AC9-9DF1-185D3E98736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38C1DD8-B097-4F13-BBD6-E87D56AFA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360440"/>
              </p:ext>
            </p:extLst>
          </p:nvPr>
        </p:nvGraphicFramePr>
        <p:xfrm>
          <a:off x="216634" y="1466404"/>
          <a:ext cx="7704855" cy="4968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>
            <a:extLst>
              <a:ext uri="{FF2B5EF4-FFF2-40B4-BE49-F238E27FC236}">
                <a16:creationId xmlns:a16="http://schemas.microsoft.com/office/drawing/2014/main" id="{C8866510-40CF-44DC-AC9C-A978B0814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Скругленный прямоугольник 14">
            <a:extLst>
              <a:ext uri="{FF2B5EF4-FFF2-40B4-BE49-F238E27FC236}">
                <a16:creationId xmlns:a16="http://schemas.microsoft.com/office/drawing/2014/main" id="{7A8C9E90-996E-470B-B091-47C15B53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96975"/>
            <a:ext cx="7559675" cy="719138"/>
          </a:xfrm>
          <a:prstGeom prst="roundRect">
            <a:avLst>
              <a:gd name="adj" fmla="val 10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Нижний колонтитул 3">
            <a:extLst>
              <a:ext uri="{FF2B5EF4-FFF2-40B4-BE49-F238E27FC236}">
                <a16:creationId xmlns:a16="http://schemas.microsoft.com/office/drawing/2014/main" id="{026651E8-E150-4D70-B2A4-887CD779173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7" name="Rectangle 2">
            <a:extLst>
              <a:ext uri="{FF2B5EF4-FFF2-40B4-BE49-F238E27FC236}">
                <a16:creationId xmlns:a16="http://schemas.microsoft.com/office/drawing/2014/main" id="{4D0EB9F2-276C-48D9-8862-54CF35BA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400" dirty="0">
                <a:latin typeface="Arial" charset="0"/>
              </a:rPr>
              <a:t>Сохранение обработки и выгрузка данных из 1С:БГУ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2">
            <a:extLst>
              <a:ext uri="{FF2B5EF4-FFF2-40B4-BE49-F238E27FC236}">
                <a16:creationId xmlns:a16="http://schemas.microsoft.com/office/drawing/2014/main" id="{B4D2B13C-D33C-4C86-BF99-96289F543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1800225" cy="215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0">
            <a:extLst>
              <a:ext uri="{FF2B5EF4-FFF2-40B4-BE49-F238E27FC236}">
                <a16:creationId xmlns:a16="http://schemas.microsoft.com/office/drawing/2014/main" id="{33198DE5-678D-4AE0-811B-76891841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32188"/>
            <a:ext cx="3384550" cy="287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7">
            <a:extLst>
              <a:ext uri="{FF2B5EF4-FFF2-40B4-BE49-F238E27FC236}">
                <a16:creationId xmlns:a16="http://schemas.microsoft.com/office/drawing/2014/main" id="{35933FED-50F1-43EE-9233-96258B627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2852738"/>
            <a:ext cx="4852988" cy="239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 Box 31">
            <a:extLst>
              <a:ext uri="{FF2B5EF4-FFF2-40B4-BE49-F238E27FC236}">
                <a16:creationId xmlns:a16="http://schemas.microsoft.com/office/drawing/2014/main" id="{B7D57698-9347-4C3B-A832-B2CD18825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1" y="1325692"/>
            <a:ext cx="191324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b="1" dirty="0">
                <a:solidFill>
                  <a:srgbClr val="FF0000"/>
                </a:solidFill>
              </a:rPr>
              <a:t>Шаг 1.</a:t>
            </a:r>
            <a:r>
              <a:rPr lang="ru-RU" altLang="ru-RU" sz="1400" dirty="0">
                <a:solidFill>
                  <a:srgbClr val="FF0000"/>
                </a:solidFill>
              </a:rPr>
              <a:t> </a:t>
            </a:r>
            <a:r>
              <a:rPr lang="ru-RU" altLang="ru-RU" sz="1400" b="0" dirty="0"/>
              <a:t>В меню «Инициализация» сохраняем обработку для нужной редакции 1С:БГУ.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6D23F3C2-8A56-4CE5-A54F-3CF871741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2" y="1628351"/>
            <a:ext cx="48244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b="1" dirty="0">
                <a:solidFill>
                  <a:srgbClr val="FF0000"/>
                </a:solidFill>
              </a:rPr>
              <a:t>Шаг 2.</a:t>
            </a:r>
            <a:r>
              <a:rPr lang="ru-RU" altLang="ru-RU" sz="1400" dirty="0">
                <a:solidFill>
                  <a:srgbClr val="FF0000"/>
                </a:solidFill>
              </a:rPr>
              <a:t> </a:t>
            </a:r>
            <a:r>
              <a:rPr lang="ru-RU" altLang="ru-RU" sz="1400" b="0" dirty="0"/>
              <a:t>Подключаем обработку через меню дополнительных обработок. Выбираем вид анализа, период проверки (нарастающим итогом с начала года). Выгружаем данные для анализа из 1С:БГУ в формате </a:t>
            </a:r>
            <a:r>
              <a:rPr lang="en-US" altLang="ru-RU" sz="1400" b="0" dirty="0"/>
              <a:t>zip-</a:t>
            </a:r>
            <a:r>
              <a:rPr lang="ru-RU" altLang="ru-RU" sz="1400" b="0" dirty="0"/>
              <a:t>архив.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03053A77-D925-4978-90A2-67E14B3BA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589588"/>
            <a:ext cx="49688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b="0" dirty="0"/>
              <a:t>В сервисе 1</a:t>
            </a:r>
            <a:r>
              <a:rPr lang="en-US" altLang="ru-RU" sz="1400" b="0" dirty="0"/>
              <a:t>cfresh.com </a:t>
            </a:r>
            <a:r>
              <a:rPr lang="ru-RU" altLang="ru-RU" sz="1400" b="0" dirty="0"/>
              <a:t>обработка обновляется без участия пользователя (после первоначальной настройки).</a:t>
            </a:r>
          </a:p>
        </p:txBody>
      </p:sp>
      <p:sp>
        <p:nvSpPr>
          <p:cNvPr id="20" name="Скругленный прямоугольник 8">
            <a:extLst>
              <a:ext uri="{FF2B5EF4-FFF2-40B4-BE49-F238E27FC236}">
                <a16:creationId xmlns:a16="http://schemas.microsoft.com/office/drawing/2014/main" id="{EA5B574D-986E-4C8C-8BCD-543E3FAF651A}"/>
              </a:ext>
            </a:extLst>
          </p:cNvPr>
          <p:cNvSpPr/>
          <p:nvPr/>
        </p:nvSpPr>
        <p:spPr>
          <a:xfrm>
            <a:off x="684213" y="1989138"/>
            <a:ext cx="1225550" cy="503237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sp>
        <p:nvSpPr>
          <p:cNvPr id="21" name="Скругленный прямоугольник 8">
            <a:extLst>
              <a:ext uri="{FF2B5EF4-FFF2-40B4-BE49-F238E27FC236}">
                <a16:creationId xmlns:a16="http://schemas.microsoft.com/office/drawing/2014/main" id="{3935BED1-4E52-44A1-BB90-7F1D513F8146}"/>
              </a:ext>
            </a:extLst>
          </p:cNvPr>
          <p:cNvSpPr/>
          <p:nvPr/>
        </p:nvSpPr>
        <p:spPr>
          <a:xfrm>
            <a:off x="323850" y="3789363"/>
            <a:ext cx="3311525" cy="12954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id="{190D98E9-0AB4-403C-ABCB-C0270E3DAF56}"/>
              </a:ext>
            </a:extLst>
          </p:cNvPr>
          <p:cNvSpPr/>
          <p:nvPr/>
        </p:nvSpPr>
        <p:spPr>
          <a:xfrm>
            <a:off x="4140200" y="4797425"/>
            <a:ext cx="1871663" cy="36036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cxnSp>
        <p:nvCxnSpPr>
          <p:cNvPr id="27" name="AutoShape 21">
            <a:extLst>
              <a:ext uri="{FF2B5EF4-FFF2-40B4-BE49-F238E27FC236}">
                <a16:creationId xmlns:a16="http://schemas.microsoft.com/office/drawing/2014/main" id="{1E5EA058-CBFF-41E0-8D3F-9971318FA90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665163" y="2241550"/>
            <a:ext cx="1277937" cy="1290638"/>
          </a:xfrm>
          <a:prstGeom prst="curvedConnector4">
            <a:avLst>
              <a:gd name="adj1" fmla="val -16398"/>
              <a:gd name="adj2" fmla="val 59657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pic>
        <p:nvPicPr>
          <p:cNvPr id="28" name="Picture 5">
            <a:extLst>
              <a:ext uri="{FF2B5EF4-FFF2-40B4-BE49-F238E27FC236}">
                <a16:creationId xmlns:a16="http://schemas.microsoft.com/office/drawing/2014/main" id="{9E7F71FA-1DAB-4D58-9157-A72ABD08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Скругленный прямоугольник 14">
            <a:extLst>
              <a:ext uri="{FF2B5EF4-FFF2-40B4-BE49-F238E27FC236}">
                <a16:creationId xmlns:a16="http://schemas.microsoft.com/office/drawing/2014/main" id="{7A8C9E90-996E-470B-B091-47C15B53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96975"/>
            <a:ext cx="7559675" cy="719138"/>
          </a:xfrm>
          <a:prstGeom prst="roundRect">
            <a:avLst>
              <a:gd name="adj" fmla="val 10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ru-RU" altLang="ru-RU" sz="1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Нижний колонтитул 3">
            <a:extLst>
              <a:ext uri="{FF2B5EF4-FFF2-40B4-BE49-F238E27FC236}">
                <a16:creationId xmlns:a16="http://schemas.microsoft.com/office/drawing/2014/main" id="{026651E8-E150-4D70-B2A4-887CD779173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7" name="Rectangle 2">
            <a:extLst>
              <a:ext uri="{FF2B5EF4-FFF2-40B4-BE49-F238E27FC236}">
                <a16:creationId xmlns:a16="http://schemas.microsoft.com/office/drawing/2014/main" id="{4D0EB9F2-276C-48D9-8862-54CF35BA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3453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400" dirty="0">
                <a:latin typeface="Arial" charset="0"/>
              </a:rPr>
              <a:t>Загрузка итогов проверки в 1С-Финконтроль</a:t>
            </a:r>
            <a:r>
              <a:rPr lang="en-US" altLang="ru-RU" sz="2400" dirty="0">
                <a:latin typeface="Arial" charset="0"/>
              </a:rPr>
              <a:t> </a:t>
            </a:r>
            <a:r>
              <a:rPr lang="ru-RU" altLang="ru-RU" sz="2400" dirty="0">
                <a:latin typeface="Arial" charset="0"/>
              </a:rPr>
              <a:t>8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3AA76FA6-EF89-4B4B-9C4B-030AF6D25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1800225" cy="2157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17AF1B7F-C5DF-4B1A-A198-FF5B2532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00438"/>
            <a:ext cx="3384550" cy="287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A5C82CDE-E376-471C-B79C-F6998B960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196975"/>
            <a:ext cx="4968875" cy="200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2F823158-BF3D-4F97-ACA1-7D6A6B4A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644900"/>
            <a:ext cx="3671887" cy="2941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Text Box 12">
            <a:extLst>
              <a:ext uri="{FF2B5EF4-FFF2-40B4-BE49-F238E27FC236}">
                <a16:creationId xmlns:a16="http://schemas.microsoft.com/office/drawing/2014/main" id="{34EE2A54-7B63-459A-B887-CB37CEB0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593066"/>
            <a:ext cx="13684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dirty="0">
                <a:solidFill>
                  <a:srgbClr val="FF0000"/>
                </a:solidFill>
              </a:rPr>
              <a:t>Шаг 1. </a:t>
            </a:r>
            <a:r>
              <a:rPr lang="ru-RU" altLang="ru-RU" sz="1400" b="0" dirty="0"/>
              <a:t>Загружаем данные из ранее сохраненного файла.</a:t>
            </a: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2FF56822-587F-47D6-A9BB-A36A38314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836613"/>
            <a:ext cx="4824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dirty="0">
                <a:solidFill>
                  <a:srgbClr val="FF0000"/>
                </a:solidFill>
              </a:rPr>
              <a:t>Шаг 2. </a:t>
            </a:r>
            <a:r>
              <a:rPr lang="ru-RU" altLang="ru-RU" sz="1400" b="0" dirty="0"/>
              <a:t>Выбираем необходимые данные для загрузки.</a:t>
            </a: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1B74094A-5357-46F8-B0D5-3C82E77F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284538"/>
            <a:ext cx="532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dirty="0">
                <a:solidFill>
                  <a:srgbClr val="FF0000"/>
                </a:solidFill>
              </a:rPr>
              <a:t>Шаг 3. </a:t>
            </a:r>
            <a:r>
              <a:rPr lang="ru-RU" altLang="ru-RU" sz="1400" b="0" dirty="0"/>
              <a:t>Анализируем полученные данные по видам проверок</a:t>
            </a:r>
            <a:r>
              <a:rPr lang="en-US" altLang="ru-RU" sz="1400" b="0" dirty="0"/>
              <a:t>.</a:t>
            </a:r>
            <a:endParaRPr lang="ru-RU" altLang="ru-RU" sz="1400" b="0" dirty="0"/>
          </a:p>
        </p:txBody>
      </p:sp>
      <p:pic>
        <p:nvPicPr>
          <p:cNvPr id="31" name="Picture 5">
            <a:extLst>
              <a:ext uri="{FF2B5EF4-FFF2-40B4-BE49-F238E27FC236}">
                <a16:creationId xmlns:a16="http://schemas.microsoft.com/office/drawing/2014/main" id="{DDD2CC9B-030E-4B17-8FF8-41DECCF1A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2" name="Скругленный прямоугольник 8">
            <a:extLst>
              <a:ext uri="{FF2B5EF4-FFF2-40B4-BE49-F238E27FC236}">
                <a16:creationId xmlns:a16="http://schemas.microsoft.com/office/drawing/2014/main" id="{0EA85B74-D621-4D1F-AF4B-F94E8E8EFA95}"/>
              </a:ext>
            </a:extLst>
          </p:cNvPr>
          <p:cNvSpPr/>
          <p:nvPr/>
        </p:nvSpPr>
        <p:spPr>
          <a:xfrm>
            <a:off x="395288" y="1989138"/>
            <a:ext cx="1584325" cy="503237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cxnSp>
        <p:nvCxnSpPr>
          <p:cNvPr id="33" name="AutoShape 18">
            <a:extLst>
              <a:ext uri="{FF2B5EF4-FFF2-40B4-BE49-F238E27FC236}">
                <a16:creationId xmlns:a16="http://schemas.microsoft.com/office/drawing/2014/main" id="{F6D0F0E8-53A9-4857-A30D-847A2315F1F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518319" y="3229769"/>
            <a:ext cx="2474913" cy="936625"/>
          </a:xfrm>
          <a:prstGeom prst="curvedConnector4">
            <a:avLst>
              <a:gd name="adj1" fmla="val 20977"/>
              <a:gd name="adj2" fmla="val 102708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sp>
        <p:nvSpPr>
          <p:cNvPr id="34" name="Скругленный прямоугольник 8">
            <a:extLst>
              <a:ext uri="{FF2B5EF4-FFF2-40B4-BE49-F238E27FC236}">
                <a16:creationId xmlns:a16="http://schemas.microsoft.com/office/drawing/2014/main" id="{7D38E056-1652-4732-83CF-186441B9819D}"/>
              </a:ext>
            </a:extLst>
          </p:cNvPr>
          <p:cNvSpPr/>
          <p:nvPr/>
        </p:nvSpPr>
        <p:spPr>
          <a:xfrm>
            <a:off x="323850" y="5589588"/>
            <a:ext cx="2952750" cy="6477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664172"/>
      </p:ext>
    </p:extLst>
  </p:cSld>
  <p:clrMapOvr>
    <a:masterClrMapping/>
  </p:clrMapOvr>
  <p:transition advTm="3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Нижний колонтитул 3">
            <a:extLst>
              <a:ext uri="{FF2B5EF4-FFF2-40B4-BE49-F238E27FC236}">
                <a16:creationId xmlns:a16="http://schemas.microsoft.com/office/drawing/2014/main" id="{82778E60-E33F-4B66-8485-BB8DF0DAC1E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5" name="Rectangle 2">
            <a:extLst>
              <a:ext uri="{FF2B5EF4-FFF2-40B4-BE49-F238E27FC236}">
                <a16:creationId xmlns:a16="http://schemas.microsoft.com/office/drawing/2014/main" id="{1B16FF8C-6CC3-4569-AC3E-D65F5D4F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531" y="206724"/>
            <a:ext cx="7127875" cy="76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Проверка «Анализ расходов»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8CF696B-3DF4-465B-81B4-FC4D25878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824937"/>
              </p:ext>
            </p:extLst>
          </p:nvPr>
        </p:nvGraphicFramePr>
        <p:xfrm>
          <a:off x="107504" y="1268761"/>
          <a:ext cx="8855521" cy="536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AD624B-D523-4A38-AB6C-CA551DE04819}"/>
              </a:ext>
            </a:extLst>
          </p:cNvPr>
          <p:cNvSpPr txBox="1"/>
          <p:nvPr/>
        </p:nvSpPr>
        <p:spPr>
          <a:xfrm>
            <a:off x="7077931" y="4005064"/>
            <a:ext cx="15265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/>
              <a:t>В учете кассовый расход отражен по КВР 112, а начисление по КВР 244 -</a:t>
            </a:r>
            <a:r>
              <a:rPr lang="en-US" sz="1400" b="0" dirty="0"/>
              <a:t>&gt;</a:t>
            </a:r>
            <a:endParaRPr lang="ru-RU" sz="1400" b="0" dirty="0"/>
          </a:p>
          <a:p>
            <a:r>
              <a:rPr lang="ru-RU" sz="1400" b="0" dirty="0"/>
              <a:t>в проверке показывается пересортица.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19908AA-FCE4-44E2-8B4C-95203E89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4ED678-06DA-4C40-9B39-8AA7BBD8F2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8" y="3645024"/>
            <a:ext cx="6641154" cy="29292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0128912"/>
      </p:ext>
    </p:extLst>
  </p:cSld>
  <p:clrMapOvr>
    <a:masterClrMapping/>
  </p:clrMapOvr>
  <p:transition advTm="3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Нижний колонтитул 3">
            <a:extLst>
              <a:ext uri="{FF2B5EF4-FFF2-40B4-BE49-F238E27FC236}">
                <a16:creationId xmlns:a16="http://schemas.microsoft.com/office/drawing/2014/main" id="{82778E60-E33F-4B66-8485-BB8DF0DAC1E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5" name="Rectangle 2">
            <a:extLst>
              <a:ext uri="{FF2B5EF4-FFF2-40B4-BE49-F238E27FC236}">
                <a16:creationId xmlns:a16="http://schemas.microsoft.com/office/drawing/2014/main" id="{1B16FF8C-6CC3-4569-AC3E-D65F5D4F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Проверка «Анализ операций с наличными денежными средствами»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8CF696B-3DF4-465B-81B4-FC4D25878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287887"/>
              </p:ext>
            </p:extLst>
          </p:nvPr>
        </p:nvGraphicFramePr>
        <p:xfrm>
          <a:off x="107504" y="1268761"/>
          <a:ext cx="8855521" cy="536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AD624B-D523-4A38-AB6C-CA551DE04819}"/>
              </a:ext>
            </a:extLst>
          </p:cNvPr>
          <p:cNvSpPr txBox="1"/>
          <p:nvPr/>
        </p:nvSpPr>
        <p:spPr>
          <a:xfrm>
            <a:off x="6745032" y="3721099"/>
            <a:ext cx="20805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/>
              <a:t>По счету 20134 отражено выбытие денежных средств при отстутствии остатка по КВР/КОСГУ 112/212 (общая сумма денежных средств положительна) -</a:t>
            </a:r>
            <a:r>
              <a:rPr lang="en-US" sz="1400" b="0" dirty="0"/>
              <a:t>&gt;</a:t>
            </a:r>
            <a:r>
              <a:rPr lang="ru-RU" sz="1400" b="0" dirty="0"/>
              <a:t> </a:t>
            </a:r>
          </a:p>
          <a:p>
            <a:r>
              <a:rPr lang="ru-RU" sz="1400" b="0" dirty="0"/>
              <a:t>в проверке показаны отрицательные суммы в разрезе КБК/КОСГУ.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19908AA-FCE4-44E2-8B4C-95203E89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908046-17AD-4996-921D-AEDE577AA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36" y="3678511"/>
            <a:ext cx="6411712" cy="28461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9537820"/>
      </p:ext>
    </p:extLst>
  </p:cSld>
  <p:clrMapOvr>
    <a:masterClrMapping/>
  </p:clrMapOvr>
  <p:transition advTm="3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Нижний колонтитул 3">
            <a:extLst>
              <a:ext uri="{FF2B5EF4-FFF2-40B4-BE49-F238E27FC236}">
                <a16:creationId xmlns:a16="http://schemas.microsoft.com/office/drawing/2014/main" id="{82778E60-E33F-4B66-8485-BB8DF0DAC1E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5" name="Rectangle 2">
            <a:extLst>
              <a:ext uri="{FF2B5EF4-FFF2-40B4-BE49-F238E27FC236}">
                <a16:creationId xmlns:a16="http://schemas.microsoft.com/office/drawing/2014/main" id="{1B16FF8C-6CC3-4569-AC3E-D65F5D4F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Проверка «Анализ денежных средств»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8CF696B-3DF4-465B-81B4-FC4D25878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037133"/>
              </p:ext>
            </p:extLst>
          </p:nvPr>
        </p:nvGraphicFramePr>
        <p:xfrm>
          <a:off x="107504" y="1268761"/>
          <a:ext cx="8855521" cy="536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AD624B-D523-4A38-AB6C-CA551DE04819}"/>
              </a:ext>
            </a:extLst>
          </p:cNvPr>
          <p:cNvSpPr txBox="1"/>
          <p:nvPr/>
        </p:nvSpPr>
        <p:spPr>
          <a:xfrm>
            <a:off x="6760269" y="3774271"/>
            <a:ext cx="2287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/>
              <a:t>В учете несвоевременно было отражено заимствование по КФО 2 и и 4 -</a:t>
            </a:r>
            <a:r>
              <a:rPr lang="en-US" sz="1400" b="0" dirty="0"/>
              <a:t>&gt;</a:t>
            </a:r>
            <a:r>
              <a:rPr lang="ru-RU" sz="1400" b="0" dirty="0"/>
              <a:t> в проверке показаны отрицательные суммовые показатели. Это может привести к ошибкам при заполнении формы 0503779.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19908AA-FCE4-44E2-8B4C-95203E89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387EC9-CEB2-4936-AEF0-7F064D1D3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79" y="3774271"/>
            <a:ext cx="6531668" cy="2586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2042995"/>
      </p:ext>
    </p:extLst>
  </p:cSld>
  <p:clrMapOvr>
    <a:masterClrMapping/>
  </p:clrMapOvr>
  <p:transition advTm="3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333375"/>
            <a:ext cx="7486650" cy="520700"/>
          </a:xfrm>
        </p:spPr>
        <p:txBody>
          <a:bodyPr/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Почему необходимо осуществлять внутренний финансовый контроль (ВФК) - правовые основания</a:t>
            </a:r>
            <a:endParaRPr lang="en-US" alt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260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3"/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Дополнительные вопросы присылайте на </a:t>
            </a:r>
            <a:r>
              <a:rPr kumimoji="0" lang="en-US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support@fincontrol8.ru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5A7D478-E9BC-4E0C-8204-7EA130A9D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855869"/>
              </p:ext>
            </p:extLst>
          </p:nvPr>
        </p:nvGraphicFramePr>
        <p:xfrm>
          <a:off x="467544" y="1125538"/>
          <a:ext cx="8352928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Нижний колонтитул 3">
            <a:extLst>
              <a:ext uri="{FF2B5EF4-FFF2-40B4-BE49-F238E27FC236}">
                <a16:creationId xmlns:a16="http://schemas.microsoft.com/office/drawing/2014/main" id="{82778E60-E33F-4B66-8485-BB8DF0DAC1E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5" name="Rectangle 2">
            <a:extLst>
              <a:ext uri="{FF2B5EF4-FFF2-40B4-BE49-F238E27FC236}">
                <a16:creationId xmlns:a16="http://schemas.microsoft.com/office/drawing/2014/main" id="{1B16FF8C-6CC3-4569-AC3E-D65F5D4F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Проверка «Анализ субсчетов»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8CF696B-3DF4-465B-81B4-FC4D25878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235938"/>
              </p:ext>
            </p:extLst>
          </p:nvPr>
        </p:nvGraphicFramePr>
        <p:xfrm>
          <a:off x="107504" y="1268761"/>
          <a:ext cx="8855521" cy="536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AD624B-D523-4A38-AB6C-CA551DE04819}"/>
              </a:ext>
            </a:extLst>
          </p:cNvPr>
          <p:cNvSpPr txBox="1"/>
          <p:nvPr/>
        </p:nvSpPr>
        <p:spPr>
          <a:xfrm>
            <a:off x="5802954" y="3823255"/>
            <a:ext cx="30564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/>
              <a:t>1. Некорректная взаимоувзяка счета расчетов (30266) и КОСГУ</a:t>
            </a:r>
            <a:r>
              <a:rPr lang="en-US" sz="1400" b="0" dirty="0"/>
              <a:t> (211)</a:t>
            </a:r>
            <a:r>
              <a:rPr lang="ru-RU" sz="1400" b="0" dirty="0"/>
              <a:t> при счете учета затрат</a:t>
            </a:r>
            <a:r>
              <a:rPr lang="en-US" sz="1400" b="0" dirty="0"/>
              <a:t> </a:t>
            </a:r>
            <a:r>
              <a:rPr lang="ru-RU" sz="1400" b="0" dirty="0"/>
              <a:t>(10960).</a:t>
            </a:r>
          </a:p>
          <a:p>
            <a:r>
              <a:rPr lang="ru-RU" sz="1400" b="0" dirty="0"/>
              <a:t>2. Некорректое использование группового КОСГУ (730) для счета учета расчетов 30223.</a:t>
            </a:r>
          </a:p>
          <a:p>
            <a:r>
              <a:rPr lang="ru-RU" sz="1400" b="0" dirty="0"/>
              <a:t>3. Неверное отражение задолженности по счету 30211 в разрезе КОСГУ на начало года (737 вместо 007) -</a:t>
            </a:r>
            <a:r>
              <a:rPr lang="en-US" sz="1400" b="0" dirty="0"/>
              <a:t>&gt;</a:t>
            </a:r>
            <a:r>
              <a:rPr lang="ru-RU" sz="1400" b="0" dirty="0"/>
              <a:t> нарушение требований приказа 174н.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19908AA-FCE4-44E2-8B4C-95203E89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848E7B-9D15-46E2-9228-BDADB8E423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75" y="3895124"/>
            <a:ext cx="5652120" cy="25937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4320128"/>
      </p:ext>
    </p:extLst>
  </p:cSld>
  <p:clrMapOvr>
    <a:masterClrMapping/>
  </p:clrMapOvr>
  <p:transition advTm="3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Нижний колонтитул 3">
            <a:extLst>
              <a:ext uri="{FF2B5EF4-FFF2-40B4-BE49-F238E27FC236}">
                <a16:creationId xmlns:a16="http://schemas.microsoft.com/office/drawing/2014/main" id="{82778E60-E33F-4B66-8485-BB8DF0DAC1E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5" name="Rectangle 2">
            <a:extLst>
              <a:ext uri="{FF2B5EF4-FFF2-40B4-BE49-F238E27FC236}">
                <a16:creationId xmlns:a16="http://schemas.microsoft.com/office/drawing/2014/main" id="{1B16FF8C-6CC3-4569-AC3E-D65F5D4F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Проверка «Анализ НФА»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8CF696B-3DF4-465B-81B4-FC4D25878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432567"/>
              </p:ext>
            </p:extLst>
          </p:nvPr>
        </p:nvGraphicFramePr>
        <p:xfrm>
          <a:off x="107504" y="1268761"/>
          <a:ext cx="8855521" cy="536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AD624B-D523-4A38-AB6C-CA551DE04819}"/>
              </a:ext>
            </a:extLst>
          </p:cNvPr>
          <p:cNvSpPr txBox="1"/>
          <p:nvPr/>
        </p:nvSpPr>
        <p:spPr>
          <a:xfrm>
            <a:off x="6876256" y="3717032"/>
            <a:ext cx="219427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0" dirty="0"/>
              <a:t>1. По счету учета материальных запасов (105) есть положительный количественный показатель при нулевом суммовом показателе.</a:t>
            </a:r>
          </a:p>
          <a:p>
            <a:r>
              <a:rPr lang="ru-RU" sz="1300" b="0" dirty="0"/>
              <a:t>2. По счету учета вложений в нефинансовые активы (106) есть отрицательные суммовые и количественные показатели.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19908AA-FCE4-44E2-8B4C-95203E89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70567C-B826-4086-B124-5A6039E72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043" y="3942032"/>
            <a:ext cx="6704213" cy="23778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9787128"/>
      </p:ext>
    </p:extLst>
  </p:cSld>
  <p:clrMapOvr>
    <a:masterClrMapping/>
  </p:clrMapOvr>
  <p:transition advTm="30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Нижний колонтитул 3">
            <a:extLst>
              <a:ext uri="{FF2B5EF4-FFF2-40B4-BE49-F238E27FC236}">
                <a16:creationId xmlns:a16="http://schemas.microsoft.com/office/drawing/2014/main" id="{82778E60-E33F-4B66-8485-BB8DF0DAC1E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5" name="Rectangle 2">
            <a:extLst>
              <a:ext uri="{FF2B5EF4-FFF2-40B4-BE49-F238E27FC236}">
                <a16:creationId xmlns:a16="http://schemas.microsoft.com/office/drawing/2014/main" id="{1B16FF8C-6CC3-4569-AC3E-D65F5D4F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Проверка «Анализ обязательств»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8CF696B-3DF4-465B-81B4-FC4D25878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417345"/>
              </p:ext>
            </p:extLst>
          </p:nvPr>
        </p:nvGraphicFramePr>
        <p:xfrm>
          <a:off x="107504" y="1268761"/>
          <a:ext cx="8855521" cy="536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AD624B-D523-4A38-AB6C-CA551DE04819}"/>
              </a:ext>
            </a:extLst>
          </p:cNvPr>
          <p:cNvSpPr txBox="1"/>
          <p:nvPr/>
        </p:nvSpPr>
        <p:spPr>
          <a:xfrm>
            <a:off x="6571220" y="4010762"/>
            <a:ext cx="2080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/>
              <a:t>В учете не отражены денежные обязательства, а кассовый расход совершен -</a:t>
            </a:r>
            <a:r>
              <a:rPr lang="en-US" sz="1400" b="0" dirty="0"/>
              <a:t>&gt;</a:t>
            </a:r>
            <a:r>
              <a:rPr lang="ru-RU" sz="1400" b="0" dirty="0"/>
              <a:t> </a:t>
            </a:r>
          </a:p>
          <a:p>
            <a:r>
              <a:rPr lang="ru-RU" sz="1400" b="0" dirty="0"/>
              <a:t>в проверке показаны отрицательные суммы в разрезе КБК/КОСГУ.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19908AA-FCE4-44E2-8B4C-95203E89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6D374F-4BC9-4A16-939E-A5DA9BE63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011" y="3726737"/>
            <a:ext cx="6407249" cy="27978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287000"/>
      </p:ext>
    </p:extLst>
  </p:cSld>
  <p:clrMapOvr>
    <a:masterClrMapping/>
  </p:clrMapOvr>
  <p:transition advTm="3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Нижний колонтитул 3">
            <a:extLst>
              <a:ext uri="{FF2B5EF4-FFF2-40B4-BE49-F238E27FC236}">
                <a16:creationId xmlns:a16="http://schemas.microsoft.com/office/drawing/2014/main" id="{82778E60-E33F-4B66-8485-BB8DF0DAC1E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5" name="Rectangle 2">
            <a:extLst>
              <a:ext uri="{FF2B5EF4-FFF2-40B4-BE49-F238E27FC236}">
                <a16:creationId xmlns:a16="http://schemas.microsoft.com/office/drawing/2014/main" id="{1B16FF8C-6CC3-4569-AC3E-D65F5D4F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Проверка «Анализ</a:t>
            </a:r>
            <a:r>
              <a:rPr lang="en-US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остатков»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8CF696B-3DF4-465B-81B4-FC4D25878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892979"/>
              </p:ext>
            </p:extLst>
          </p:nvPr>
        </p:nvGraphicFramePr>
        <p:xfrm>
          <a:off x="107504" y="1268761"/>
          <a:ext cx="8855521" cy="536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AD624B-D523-4A38-AB6C-CA551DE04819}"/>
              </a:ext>
            </a:extLst>
          </p:cNvPr>
          <p:cNvSpPr txBox="1"/>
          <p:nvPr/>
        </p:nvSpPr>
        <p:spPr>
          <a:xfrm>
            <a:off x="6675820" y="3577848"/>
            <a:ext cx="22460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/>
              <a:t>По забалансовому счету 21 данные на начало года не совпадают с данными годовых форм за прошлый год. Изменений в межотчетный период не зафиксировано. -</a:t>
            </a:r>
            <a:r>
              <a:rPr lang="en-US" sz="1400" b="0" dirty="0"/>
              <a:t>&gt; </a:t>
            </a:r>
            <a:r>
              <a:rPr lang="ru-RU" sz="1400" b="0" dirty="0"/>
              <a:t>Формы </a:t>
            </a:r>
            <a:r>
              <a:rPr lang="ru-RU" sz="1200" b="0" dirty="0"/>
              <a:t>0503730</a:t>
            </a:r>
            <a:r>
              <a:rPr lang="ru-RU" sz="1400" b="0" dirty="0"/>
              <a:t> и </a:t>
            </a:r>
            <a:r>
              <a:rPr lang="ru-RU" sz="1200" b="0" dirty="0"/>
              <a:t>0503768</a:t>
            </a:r>
            <a:r>
              <a:rPr lang="ru-RU" sz="1400" b="0" dirty="0"/>
              <a:t> были откорректированы вручную</a:t>
            </a:r>
            <a:r>
              <a:rPr lang="en-US" sz="1400" b="0" dirty="0"/>
              <a:t> -&gt; </a:t>
            </a:r>
            <a:r>
              <a:rPr lang="ru-RU" sz="1400" b="0" dirty="0"/>
              <a:t>в проверке показаны </a:t>
            </a:r>
          </a:p>
          <a:p>
            <a:r>
              <a:rPr lang="ru-RU" sz="1400" b="0" dirty="0"/>
              <a:t>расхождения. 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19908AA-FCE4-44E2-8B4C-95203E89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DF767D-18E9-447A-981C-F2FFAD64C4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74" y="3958352"/>
            <a:ext cx="6494846" cy="23509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7947134"/>
      </p:ext>
    </p:extLst>
  </p:cSld>
  <p:clrMapOvr>
    <a:masterClrMapping/>
  </p:clrMapOvr>
  <p:transition advTm="3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Нижний колонтитул 3">
            <a:extLst>
              <a:ext uri="{FF2B5EF4-FFF2-40B4-BE49-F238E27FC236}">
                <a16:creationId xmlns:a16="http://schemas.microsoft.com/office/drawing/2014/main" id="{82778E60-E33F-4B66-8485-BB8DF0DAC1E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5" name="Rectangle 2">
            <a:extLst>
              <a:ext uri="{FF2B5EF4-FFF2-40B4-BE49-F238E27FC236}">
                <a16:creationId xmlns:a16="http://schemas.microsoft.com/office/drawing/2014/main" id="{1B16FF8C-6CC3-4569-AC3E-D65F5D4F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2888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Проверка «Анализ форм»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8CF696B-3DF4-465B-81B4-FC4D25878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963762"/>
              </p:ext>
            </p:extLst>
          </p:nvPr>
        </p:nvGraphicFramePr>
        <p:xfrm>
          <a:off x="107504" y="1268761"/>
          <a:ext cx="8855521" cy="536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B30DDF-5C36-41A6-A055-3D30547D44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75" y="4263002"/>
            <a:ext cx="7029395" cy="2153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AD624B-D523-4A38-AB6C-CA551DE04819}"/>
              </a:ext>
            </a:extLst>
          </p:cNvPr>
          <p:cNvSpPr txBox="1"/>
          <p:nvPr/>
        </p:nvSpPr>
        <p:spPr>
          <a:xfrm>
            <a:off x="7163678" y="4106961"/>
            <a:ext cx="187743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0" dirty="0"/>
              <a:t>В учете некорректно были отражены плановые назначения -</a:t>
            </a:r>
            <a:r>
              <a:rPr lang="en-US" sz="1300" b="0" dirty="0"/>
              <a:t>&gt;</a:t>
            </a:r>
            <a:r>
              <a:rPr lang="ru-RU" sz="1300" b="0" dirty="0"/>
              <a:t> автоматическое заполнение формы </a:t>
            </a:r>
            <a:r>
              <a:rPr lang="ru-RU" sz="1200" b="0" dirty="0"/>
              <a:t>0503737</a:t>
            </a:r>
            <a:r>
              <a:rPr lang="ru-RU" sz="1300" b="0" dirty="0"/>
              <a:t> выполнялось неверно -</a:t>
            </a:r>
            <a:r>
              <a:rPr lang="en-US" sz="1300" b="0" dirty="0"/>
              <a:t>&gt;</a:t>
            </a:r>
            <a:r>
              <a:rPr lang="ru-RU" sz="1300" b="0" dirty="0"/>
              <a:t> данные формы были изменены вручную -</a:t>
            </a:r>
            <a:r>
              <a:rPr lang="en-US" sz="1300" b="0" dirty="0"/>
              <a:t>&gt;</a:t>
            </a:r>
            <a:r>
              <a:rPr lang="ru-RU" sz="1300" b="0" dirty="0"/>
              <a:t> в проверке показаны ошибки.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19908AA-FCE4-44E2-8B4C-95203E89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84385187-0A25-41F6-BCD2-833CB255C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223202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>
              <a:latin typeface="+mj-lt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68039E6A-5B09-405C-90ED-1ED2F2B68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60350"/>
            <a:ext cx="71278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 (основные этапы работы)</a:t>
            </a:r>
          </a:p>
        </p:txBody>
      </p:sp>
      <p:sp>
        <p:nvSpPr>
          <p:cNvPr id="36869" name="Нижний колонтитул 3">
            <a:extLst>
              <a:ext uri="{FF2B5EF4-FFF2-40B4-BE49-F238E27FC236}">
                <a16:creationId xmlns:a16="http://schemas.microsoft.com/office/drawing/2014/main" id="{324EEA4A-8009-4B14-A461-ADCE297C315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51574D5-F48F-4B23-ACF1-F3C023D40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687213"/>
              </p:ext>
            </p:extLst>
          </p:nvPr>
        </p:nvGraphicFramePr>
        <p:xfrm>
          <a:off x="395536" y="1412776"/>
          <a:ext cx="7525953" cy="502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>
            <a:extLst>
              <a:ext uri="{FF2B5EF4-FFF2-40B4-BE49-F238E27FC236}">
                <a16:creationId xmlns:a16="http://schemas.microsoft.com/office/drawing/2014/main" id="{F2DCB7C4-F7F4-4B90-BA65-9FC1979E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634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FAD5DA0B-A643-4EE4-93CF-53626C96BC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186393"/>
            <a:ext cx="6408192" cy="8651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Arial" charset="0"/>
              </a:rPr>
              <a:t>Подготовка к работе с блоком ВФК</a:t>
            </a:r>
            <a:endParaRPr lang="ru-RU" altLang="ru-RU" sz="2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9D1014C-C224-4E18-A59D-3C9A733A1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68662228-7137-468F-A518-3ACDB3F1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Нижний колонтитул 3">
            <a:extLst>
              <a:ext uri="{FF2B5EF4-FFF2-40B4-BE49-F238E27FC236}">
                <a16:creationId xmlns:a16="http://schemas.microsoft.com/office/drawing/2014/main" id="{8D2CEDF9-54CA-4213-9292-7EC267EA692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67A46004-AEF2-4816-96E5-954AC257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6" y="2424906"/>
            <a:ext cx="5111750" cy="164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AF934D75-B088-4C57-A29D-C1C86AC0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0225" y="1484312"/>
            <a:ext cx="3455988" cy="4667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id="{E4B57907-6A5B-4083-AB68-E3E7B506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417638"/>
            <a:ext cx="5189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dirty="0">
                <a:solidFill>
                  <a:srgbClr val="FF0000"/>
                </a:solidFill>
              </a:rPr>
              <a:t>Шаг 1. </a:t>
            </a:r>
            <a:r>
              <a:rPr lang="ru-RU" altLang="ru-RU" sz="1400" b="0" dirty="0"/>
              <a:t>Выполняем инициализацию блока ВФК, нажимая на кнопку подготовки к работе.</a:t>
            </a:r>
            <a:r>
              <a:rPr lang="ru-RU" altLang="ru-RU" b="0" dirty="0"/>
              <a:t> 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979BE6E-C339-4D26-B7B6-67324043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221163"/>
            <a:ext cx="48974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80" tIns="106680" rIns="106680" bIns="10668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altLang="ru-RU" sz="1400" dirty="0">
                <a:solidFill>
                  <a:srgbClr val="FF0000"/>
                </a:solidFill>
              </a:rPr>
              <a:t>Шаг 2. </a:t>
            </a:r>
            <a:r>
              <a:rPr lang="ru-RU" altLang="ru-RU" sz="1400" b="0" dirty="0"/>
              <a:t>Работаем с документами ВФК.</a:t>
            </a:r>
            <a:r>
              <a:rPr lang="ru-RU" altLang="ru-RU" b="0" dirty="0"/>
              <a:t> </a:t>
            </a:r>
          </a:p>
        </p:txBody>
      </p:sp>
      <p:sp>
        <p:nvSpPr>
          <p:cNvPr id="16" name="Скругленный прямоугольник 8">
            <a:extLst>
              <a:ext uri="{FF2B5EF4-FFF2-40B4-BE49-F238E27FC236}">
                <a16:creationId xmlns:a16="http://schemas.microsoft.com/office/drawing/2014/main" id="{C290D946-2012-456F-A7CA-6381B7698B7C}"/>
              </a:ext>
            </a:extLst>
          </p:cNvPr>
          <p:cNvSpPr/>
          <p:nvPr/>
        </p:nvSpPr>
        <p:spPr>
          <a:xfrm>
            <a:off x="1895534" y="3228836"/>
            <a:ext cx="3455988" cy="647700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331F9CC8-8D93-4583-8CE1-DCC51C6F8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552686"/>
            <a:ext cx="3603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988BBA62-DDF7-49B9-B2FE-D8846358F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1DDB70B7-9B82-4AD1-9D2B-74B6D2011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5">
            <a:extLst>
              <a:ext uri="{FF2B5EF4-FFF2-40B4-BE49-F238E27FC236}">
                <a16:creationId xmlns:a16="http://schemas.microsoft.com/office/drawing/2014/main" id="{123990B7-A113-4418-8C8C-BEC114C8F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Заголовок 1">
            <a:extLst>
              <a:ext uri="{FF2B5EF4-FFF2-40B4-BE49-F238E27FC236}">
                <a16:creationId xmlns:a16="http://schemas.microsoft.com/office/drawing/2014/main" id="{B3023A9F-9F29-40E2-ABD0-F82C6EEAC348}"/>
              </a:ext>
            </a:extLst>
          </p:cNvPr>
          <p:cNvSpPr txBox="1">
            <a:spLocks/>
          </p:cNvSpPr>
          <p:nvPr/>
        </p:nvSpPr>
        <p:spPr bwMode="auto">
          <a:xfrm>
            <a:off x="1501775" y="187325"/>
            <a:ext cx="674211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(реестр рисков)</a:t>
            </a:r>
          </a:p>
        </p:txBody>
      </p:sp>
      <p:sp>
        <p:nvSpPr>
          <p:cNvPr id="39941" name="Нижний колонтитул 3">
            <a:extLst>
              <a:ext uri="{FF2B5EF4-FFF2-40B4-BE49-F238E27FC236}">
                <a16:creationId xmlns:a16="http://schemas.microsoft.com/office/drawing/2014/main" id="{7884A211-D698-4DEB-950C-437CDA9A8B6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2" name="AutoShape 8">
            <a:extLst>
              <a:ext uri="{FF2B5EF4-FFF2-40B4-BE49-F238E27FC236}">
                <a16:creationId xmlns:a16="http://schemas.microsoft.com/office/drawing/2014/main" id="{EEB469DB-29AD-41A1-998F-A35DE8DF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280400" cy="10509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 anchor="ctr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1600" b="0">
                <a:cs typeface="Arial" panose="020B0604020202020204" pitchFamily="34" charset="0"/>
              </a:rPr>
              <a:t>Оформление предопределенной матрицы рисков и/или дополнение этого документа операциями по желанию пользователя.</a:t>
            </a:r>
          </a:p>
          <a:p>
            <a:pPr>
              <a:buFontTx/>
              <a:buAutoNum type="arabicPeriod"/>
            </a:pPr>
            <a:r>
              <a:rPr lang="ru-RU" altLang="ru-RU" sz="1600" b="0">
                <a:cs typeface="Arial" panose="020B0604020202020204" pitchFamily="34" charset="0"/>
              </a:rPr>
              <a:t>Отражение сотрудников по строкам матрицы рисков.</a:t>
            </a:r>
            <a:endParaRPr lang="ru-RU" altLang="ru-RU" sz="1600">
              <a:cs typeface="Arial" panose="020B0604020202020204" pitchFamily="34" charset="0"/>
            </a:endParaRPr>
          </a:p>
        </p:txBody>
      </p:sp>
      <p:pic>
        <p:nvPicPr>
          <p:cNvPr id="39943" name="Picture 12">
            <a:extLst>
              <a:ext uri="{FF2B5EF4-FFF2-40B4-BE49-F238E27FC236}">
                <a16:creationId xmlns:a16="http://schemas.microsoft.com/office/drawing/2014/main" id="{0E0FE8D0-2485-49C0-9628-654F7E13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8208963" cy="3644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13F6091B-102E-4E73-9D35-226C99685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431DDA0F-5799-405B-B9C0-E6FC67E5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8" name="Picture 10">
            <a:extLst>
              <a:ext uri="{FF2B5EF4-FFF2-40B4-BE49-F238E27FC236}">
                <a16:creationId xmlns:a16="http://schemas.microsoft.com/office/drawing/2014/main" id="{48A0F8A5-E252-4791-80DC-3403C530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8208963" cy="4035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Заголовок 1">
            <a:extLst>
              <a:ext uri="{FF2B5EF4-FFF2-40B4-BE49-F238E27FC236}">
                <a16:creationId xmlns:a16="http://schemas.microsoft.com/office/drawing/2014/main" id="{627ADDBB-A832-4BCB-9F57-A57103F60F22}"/>
              </a:ext>
            </a:extLst>
          </p:cNvPr>
          <p:cNvSpPr txBox="1">
            <a:spLocks/>
          </p:cNvSpPr>
          <p:nvPr/>
        </p:nvSpPr>
        <p:spPr bwMode="auto">
          <a:xfrm>
            <a:off x="1501775" y="187325"/>
            <a:ext cx="72469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(карта внутреннего финансового контроля)</a:t>
            </a:r>
          </a:p>
        </p:txBody>
      </p:sp>
      <p:sp>
        <p:nvSpPr>
          <p:cNvPr id="41990" name="Нижний колонтитул 3">
            <a:extLst>
              <a:ext uri="{FF2B5EF4-FFF2-40B4-BE49-F238E27FC236}">
                <a16:creationId xmlns:a16="http://schemas.microsoft.com/office/drawing/2014/main" id="{3D8E366C-CA43-4C5E-A94A-8CBB546F24F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1" name="AutoShape 8">
            <a:extLst>
              <a:ext uri="{FF2B5EF4-FFF2-40B4-BE49-F238E27FC236}">
                <a16:creationId xmlns:a16="http://schemas.microsoft.com/office/drawing/2014/main" id="{D30E7ED9-7823-429D-AC6E-FD13F3D69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280400" cy="10509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 anchor="ctr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1600" b="0">
                <a:cs typeface="Arial" panose="020B0604020202020204" pitchFamily="34" charset="0"/>
              </a:rPr>
              <a:t>Оформление предопределенной карты и/или дополнение этой карты операциями и контрольными действиями по желанию пользователя.</a:t>
            </a:r>
          </a:p>
          <a:p>
            <a:pPr>
              <a:buFontTx/>
              <a:buAutoNum type="arabicPeriod"/>
            </a:pPr>
            <a:r>
              <a:rPr lang="ru-RU" altLang="ru-RU" sz="1600" b="0">
                <a:cs typeface="Arial" panose="020B0604020202020204" pitchFamily="34" charset="0"/>
              </a:rPr>
              <a:t>Отражение сотрудников, подразделений по строкам карты.</a:t>
            </a:r>
            <a:endParaRPr lang="ru-RU" altLang="ru-RU" sz="16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EFC1A957-04AA-467D-A9ED-6488C1081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9D669C8A-449E-447B-828E-1699CA34E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065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Rectangle 10">
            <a:extLst>
              <a:ext uri="{FF2B5EF4-FFF2-40B4-BE49-F238E27FC236}">
                <a16:creationId xmlns:a16="http://schemas.microsoft.com/office/drawing/2014/main" id="{921F0EBD-E915-4BAA-951C-6E126A6B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7" name="Rectangle 14">
            <a:extLst>
              <a:ext uri="{FF2B5EF4-FFF2-40B4-BE49-F238E27FC236}">
                <a16:creationId xmlns:a16="http://schemas.microsoft.com/office/drawing/2014/main" id="{5EE0D620-BE52-4E49-B17C-BB43BF2C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8" name="Picture 12">
            <a:extLst>
              <a:ext uri="{FF2B5EF4-FFF2-40B4-BE49-F238E27FC236}">
                <a16:creationId xmlns:a16="http://schemas.microsoft.com/office/drawing/2014/main" id="{C309B109-88E2-4F3C-9BE6-20DD15FC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8031163" cy="3908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Заголовок 1">
            <a:extLst>
              <a:ext uri="{FF2B5EF4-FFF2-40B4-BE49-F238E27FC236}">
                <a16:creationId xmlns:a16="http://schemas.microsoft.com/office/drawing/2014/main" id="{261D58F5-FBB1-4017-80FA-5185B50FAF28}"/>
              </a:ext>
            </a:extLst>
          </p:cNvPr>
          <p:cNvSpPr txBox="1">
            <a:spLocks/>
          </p:cNvSpPr>
          <p:nvPr/>
        </p:nvSpPr>
        <p:spPr bwMode="auto">
          <a:xfrm>
            <a:off x="1501775" y="187325"/>
            <a:ext cx="72469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</a:t>
            </a:r>
            <a:r>
              <a:rPr lang="en-US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внутреннего финансового контроля)</a:t>
            </a:r>
          </a:p>
        </p:txBody>
      </p:sp>
      <p:sp>
        <p:nvSpPr>
          <p:cNvPr id="44040" name="Нижний колонтитул 3">
            <a:extLst>
              <a:ext uri="{FF2B5EF4-FFF2-40B4-BE49-F238E27FC236}">
                <a16:creationId xmlns:a16="http://schemas.microsoft.com/office/drawing/2014/main" id="{38B1C6E5-73BE-41EB-AABF-9584DE5354B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1" name="AutoShape 8">
            <a:extLst>
              <a:ext uri="{FF2B5EF4-FFF2-40B4-BE49-F238E27FC236}">
                <a16:creationId xmlns:a16="http://schemas.microsoft.com/office/drawing/2014/main" id="{652F1F83-8989-4BD5-88C6-87029288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280400" cy="11509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6680" tIns="106680" rIns="106680" bIns="106680" anchor="ctr"/>
          <a:lstStyle>
            <a:lvl1pPr marL="3429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endParaRPr lang="ru-RU" altLang="ru-RU" sz="1600">
              <a:latin typeface="Futura PT Demi" pitchFamily="34" charset="0"/>
              <a:cs typeface="Futura PT Demi" pitchFamily="34" charset="0"/>
            </a:endParaRPr>
          </a:p>
        </p:txBody>
      </p:sp>
      <p:sp>
        <p:nvSpPr>
          <p:cNvPr id="44042" name="Rectangle 15">
            <a:extLst>
              <a:ext uri="{FF2B5EF4-FFF2-40B4-BE49-F238E27FC236}">
                <a16:creationId xmlns:a16="http://schemas.microsoft.com/office/drawing/2014/main" id="{78AA4A0A-5C0F-4454-809B-6D48E5444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79216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600" b="0">
                <a:latin typeface="Arial" panose="020B0604020202020204" pitchFamily="34" charset="0"/>
              </a:rPr>
              <a:t>Автоматическое заполнение по результатам проверок, реализованных в программе «1С-Финконтроль 8».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600" b="0">
                <a:latin typeface="Arial" panose="020B0604020202020204" pitchFamily="34" charset="0"/>
              </a:rPr>
              <a:t>Добавление результатов проверок по прочим контрольным процедурам.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ru-RU" altLang="ru-RU" sz="1600" b="0">
                <a:latin typeface="Arial" panose="020B0604020202020204" pitchFamily="34" charset="0"/>
              </a:rPr>
              <a:t>Выбор строк журнала для печатной формы и включения в отчёт.</a:t>
            </a:r>
            <a:endParaRPr lang="en-US" altLang="ru-RU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8F3CCCF8-5026-46BC-81EE-6653D392B06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115888"/>
            <a:ext cx="7129463" cy="1081087"/>
          </a:xfrm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государственных учреждений в области ВФК</a:t>
            </a:r>
          </a:p>
        </p:txBody>
      </p:sp>
      <p:grpSp>
        <p:nvGrpSpPr>
          <p:cNvPr id="6147" name="Группа 7">
            <a:extLst>
              <a:ext uri="{FF2B5EF4-FFF2-40B4-BE49-F238E27FC236}">
                <a16:creationId xmlns:a16="http://schemas.microsoft.com/office/drawing/2014/main" id="{9CF62A66-2DAB-4A33-BE39-09F5A1DBB66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340768"/>
            <a:ext cx="8567736" cy="5040560"/>
            <a:chOff x="7670" y="-32327"/>
            <a:chExt cx="7935470" cy="927176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B5CFC7B0-DC9D-4D21-83E6-F05357E2B327}"/>
                </a:ext>
              </a:extLst>
            </p:cNvPr>
            <p:cNvSpPr/>
            <p:nvPr/>
          </p:nvSpPr>
          <p:spPr>
            <a:xfrm>
              <a:off x="7670" y="-32327"/>
              <a:ext cx="7842839" cy="927176"/>
            </a:xfrm>
            <a:prstGeom prst="roundRect">
              <a:avLst>
                <a:gd name="adj" fmla="val 10500"/>
              </a:avLst>
            </a:prstGeom>
            <a:no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>
              <a:extLst>
                <a:ext uri="{FF2B5EF4-FFF2-40B4-BE49-F238E27FC236}">
                  <a16:creationId xmlns:a16="http://schemas.microsoft.com/office/drawing/2014/main" id="{B90D706F-0113-42DC-9E0C-71722519C1A3}"/>
                </a:ext>
              </a:extLst>
            </p:cNvPr>
            <p:cNvSpPr/>
            <p:nvPr/>
          </p:nvSpPr>
          <p:spPr>
            <a:xfrm>
              <a:off x="153234" y="-12459"/>
              <a:ext cx="7789906" cy="887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anchor="ctr"/>
            <a:lstStyle>
              <a:lvl1pPr marL="342900" indent="-3429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Char char="q"/>
                <a:defRPr/>
              </a:pPr>
              <a:r>
                <a:rPr lang="ru-RU" altLang="ru-RU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Обязательность ВФК</a:t>
              </a:r>
            </a:p>
            <a:p>
              <a:pPr marL="0" indent="0">
                <a:buNone/>
                <a:defRPr/>
              </a:pPr>
              <a:endParaRPr lang="ru-RU" altLang="ru-RU" sz="18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  <a:buChar char="q"/>
                <a:defRPr/>
              </a:pPr>
              <a:r>
                <a:rPr lang="ru-RU" altLang="ru-RU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Возможность дополнительно (к штатным проверкам БГУ) проверить правильность ведения учета в своей информационной базе с сохранением результатов проверки</a:t>
              </a:r>
            </a:p>
            <a:p>
              <a:pPr marL="0" indent="0">
                <a:buNone/>
                <a:defRPr/>
              </a:pPr>
              <a:endParaRPr lang="ru-RU" altLang="ru-RU" sz="18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  <a:buChar char="q"/>
                <a:defRPr/>
              </a:pPr>
              <a:r>
                <a:rPr lang="ru-RU" altLang="ru-RU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Мониторинг за проведением ВФК в подведомственных организациях</a:t>
              </a:r>
            </a:p>
            <a:p>
              <a:pPr marL="0" indent="0">
                <a:buNone/>
                <a:defRPr/>
              </a:pPr>
              <a:endParaRPr lang="ru-RU" altLang="ru-RU" sz="18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  <a:buChar char="q"/>
                <a:defRPr/>
              </a:pPr>
              <a:r>
                <a:rPr lang="ru-RU" altLang="ru-RU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Потребность в средстве для формирования и ведения ВФК (в том числе реестра рисков)</a:t>
              </a:r>
            </a:p>
            <a:p>
              <a:pPr marL="0" indent="0">
                <a:buNone/>
                <a:defRPr/>
              </a:pPr>
              <a:endParaRPr lang="ru-RU" altLang="ru-RU" sz="18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  <a:buChar char="q"/>
                <a:defRPr/>
              </a:pPr>
              <a:r>
                <a:rPr lang="ru-RU" altLang="ru-RU" sz="1800" b="0" dirty="0">
                  <a:latin typeface="Arial" panose="020B0604020202020204" pitchFamily="34" charset="0"/>
                  <a:cs typeface="Arial" panose="020B0604020202020204" pitchFamily="34" charset="0"/>
                </a:rPr>
                <a:t>Автоматизация процесса осуществления ВФК, в том числе, автоматизация проведения контрольных действий (проверок), автоматизация формирования документов ВФК</a:t>
              </a:r>
              <a:endParaRPr lang="en-US" altLang="ru-RU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8" name="Нижний колонтитул 3">
            <a:extLst>
              <a:ext uri="{FF2B5EF4-FFF2-40B4-BE49-F238E27FC236}">
                <a16:creationId xmlns:a16="http://schemas.microsoft.com/office/drawing/2014/main" id="{7C09960E-2ABD-438C-91D9-5ECBF7CC368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FC44FB3-7271-4531-B7B4-A688684C5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2436029A-92C2-4CAE-84FD-B3B33846B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1827D208-A86A-4B31-935A-53ED564E2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C8D75BE1-77A0-4677-AB62-39C16AF22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Rectangle 10">
            <a:extLst>
              <a:ext uri="{FF2B5EF4-FFF2-40B4-BE49-F238E27FC236}">
                <a16:creationId xmlns:a16="http://schemas.microsoft.com/office/drawing/2014/main" id="{323D391D-758E-42C7-AD3C-D26FE2BE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6" name="Rectangle 14">
            <a:extLst>
              <a:ext uri="{FF2B5EF4-FFF2-40B4-BE49-F238E27FC236}">
                <a16:creationId xmlns:a16="http://schemas.microsoft.com/office/drawing/2014/main" id="{ED103A49-1222-418E-98EB-26419275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087" name="Группа 8">
            <a:extLst>
              <a:ext uri="{FF2B5EF4-FFF2-40B4-BE49-F238E27FC236}">
                <a16:creationId xmlns:a16="http://schemas.microsoft.com/office/drawing/2014/main" id="{97EDDDBD-0C6A-481A-A1D7-922391B2D255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054100"/>
            <a:ext cx="8139112" cy="1160463"/>
            <a:chOff x="3837" y="0"/>
            <a:chExt cx="7850505" cy="1225518"/>
          </a:xfrm>
        </p:grpSpPr>
        <p:sp>
          <p:nvSpPr>
            <p:cNvPr id="46093" name="Скругленный прямоугольник 14">
              <a:extLst>
                <a:ext uri="{FF2B5EF4-FFF2-40B4-BE49-F238E27FC236}">
                  <a16:creationId xmlns:a16="http://schemas.microsoft.com/office/drawing/2014/main" id="{D6DEC38A-7879-40E5-A470-29157E078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C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Скругленный прямоугольник 4">
              <a:extLst>
                <a:ext uri="{FF2B5EF4-FFF2-40B4-BE49-F238E27FC236}">
                  <a16:creationId xmlns:a16="http://schemas.microsoft.com/office/drawing/2014/main" id="{7450B587-1948-41E0-B0B6-1411EAC8699C}"/>
                </a:ext>
              </a:extLst>
            </p:cNvPr>
            <p:cNvSpPr/>
            <p:nvPr/>
          </p:nvSpPr>
          <p:spPr>
            <a:xfrm>
              <a:off x="42117" y="35207"/>
              <a:ext cx="7773946" cy="1155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112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400" b="0" dirty="0">
                  <a:cs typeface="Arial" panose="020B0604020202020204" pitchFamily="34" charset="0"/>
                </a:rPr>
                <a:t>Ведение журнала внутреннего контроля (выбор печатной формы – с учётом и без учёта результатов контрольных действия, по которым не было выявлено ошибок, печать статистической таблицы с анализом содержания журнала в разрезе методов контроля и операций).</a:t>
              </a:r>
              <a:endParaRPr lang="en-US" altLang="ru-RU" sz="1400" b="0" dirty="0">
                <a:cs typeface="Arial" panose="020B0604020202020204" pitchFamily="34" charset="0"/>
              </a:endParaRPr>
            </a:p>
          </p:txBody>
        </p:sp>
      </p:grpSp>
      <p:pic>
        <p:nvPicPr>
          <p:cNvPr id="46088" name="Picture 9">
            <a:extLst>
              <a:ext uri="{FF2B5EF4-FFF2-40B4-BE49-F238E27FC236}">
                <a16:creationId xmlns:a16="http://schemas.microsoft.com/office/drawing/2014/main" id="{3BF2E889-EF4D-480B-BDAE-0AAC754F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47925"/>
            <a:ext cx="8135938" cy="3860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9" name="Picture 10">
            <a:extLst>
              <a:ext uri="{FF2B5EF4-FFF2-40B4-BE49-F238E27FC236}">
                <a16:creationId xmlns:a16="http://schemas.microsoft.com/office/drawing/2014/main" id="{D57DB825-C022-43C0-8BF7-1BAACE67D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868863"/>
            <a:ext cx="6408738" cy="1673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0" name="Text Box 8">
            <a:extLst>
              <a:ext uri="{FF2B5EF4-FFF2-40B4-BE49-F238E27FC236}">
                <a16:creationId xmlns:a16="http://schemas.microsoft.com/office/drawing/2014/main" id="{36713341-7B37-4020-8396-5A354A3D1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81213"/>
            <a:ext cx="85693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Печатная форма журнала</a:t>
            </a:r>
            <a:endParaRPr lang="ru-RU" altLang="ru-RU" sz="1200" b="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1" name="Нижний колонтитул 3">
            <a:extLst>
              <a:ext uri="{FF2B5EF4-FFF2-40B4-BE49-F238E27FC236}">
                <a16:creationId xmlns:a16="http://schemas.microsoft.com/office/drawing/2014/main" id="{BD6CCC5E-480E-4D57-8115-72F8134FA7D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2" name="Заголовок 1">
            <a:extLst>
              <a:ext uri="{FF2B5EF4-FFF2-40B4-BE49-F238E27FC236}">
                <a16:creationId xmlns:a16="http://schemas.microsoft.com/office/drawing/2014/main" id="{4DC0A835-F6E8-4624-8A6E-FCF2ABBF27A1}"/>
              </a:ext>
            </a:extLst>
          </p:cNvPr>
          <p:cNvSpPr txBox="1">
            <a:spLocks/>
          </p:cNvSpPr>
          <p:nvPr/>
        </p:nvSpPr>
        <p:spPr bwMode="auto">
          <a:xfrm>
            <a:off x="1501775" y="187325"/>
            <a:ext cx="72469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</a:t>
            </a:r>
            <a:r>
              <a:rPr lang="en-US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 внутреннего финансового контроля)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C15EF402-4C89-40C2-9140-2EFED5CCC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22158DEA-64C9-446B-9088-6C9E65394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Rectangle 6">
            <a:extLst>
              <a:ext uri="{FF2B5EF4-FFF2-40B4-BE49-F238E27FC236}">
                <a16:creationId xmlns:a16="http://schemas.microsoft.com/office/drawing/2014/main" id="{9D83B96D-0443-44DE-9DA2-07CCE0348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5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Rectangle 10">
            <a:extLst>
              <a:ext uri="{FF2B5EF4-FFF2-40B4-BE49-F238E27FC236}">
                <a16:creationId xmlns:a16="http://schemas.microsoft.com/office/drawing/2014/main" id="{CD74D41F-D3F7-44EC-96E8-48F92E899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4" name="Rectangle 14">
            <a:extLst>
              <a:ext uri="{FF2B5EF4-FFF2-40B4-BE49-F238E27FC236}">
                <a16:creationId xmlns:a16="http://schemas.microsoft.com/office/drawing/2014/main" id="{8047B8A3-687D-4938-A1F7-8BC1DF8C4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135" name="Группа 8">
            <a:extLst>
              <a:ext uri="{FF2B5EF4-FFF2-40B4-BE49-F238E27FC236}">
                <a16:creationId xmlns:a16="http://schemas.microsoft.com/office/drawing/2014/main" id="{7F5C53CF-A80C-4859-898C-EC5F4138D1DE}"/>
              </a:ext>
            </a:extLst>
          </p:cNvPr>
          <p:cNvGrpSpPr>
            <a:grpSpLocks/>
          </p:cNvGrpSpPr>
          <p:nvPr/>
        </p:nvGrpSpPr>
        <p:grpSpPr bwMode="auto">
          <a:xfrm>
            <a:off x="1293813" y="836613"/>
            <a:ext cx="7850187" cy="1223962"/>
            <a:chOff x="3837" y="0"/>
            <a:chExt cx="7850505" cy="1225518"/>
          </a:xfrm>
        </p:grpSpPr>
        <p:sp>
          <p:nvSpPr>
            <p:cNvPr id="48149" name="Скругленный прямоугольник 14">
              <a:extLst>
                <a:ext uri="{FF2B5EF4-FFF2-40B4-BE49-F238E27FC236}">
                  <a16:creationId xmlns:a16="http://schemas.microsoft.com/office/drawing/2014/main" id="{82D6174A-74C5-4775-BE21-E20E14996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" y="0"/>
              <a:ext cx="7850505" cy="1225518"/>
            </a:xfrm>
            <a:prstGeom prst="roundRect">
              <a:avLst>
                <a:gd name="adj" fmla="val 105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C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Скругленный прямоугольник 4">
              <a:extLst>
                <a:ext uri="{FF2B5EF4-FFF2-40B4-BE49-F238E27FC236}">
                  <a16:creationId xmlns:a16="http://schemas.microsoft.com/office/drawing/2014/main" id="{D618D4E7-4733-411D-8A29-A21B48746DDD}"/>
                </a:ext>
              </a:extLst>
            </p:cNvPr>
            <p:cNvSpPr/>
            <p:nvPr/>
          </p:nvSpPr>
          <p:spPr>
            <a:xfrm>
              <a:off x="41939" y="34969"/>
              <a:ext cx="7774302" cy="11555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3792" tIns="113792" rIns="113792" bIns="113792" anchor="ctr"/>
            <a:lstStyle>
              <a:lvl1pPr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20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575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30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7400" indent="-228600" defTabSz="711200">
                <a:spcBef>
                  <a:spcPct val="20000"/>
                </a:spcBef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2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FontTx/>
                <a:buNone/>
                <a:defRPr/>
              </a:pPr>
              <a:r>
                <a:rPr lang="ru-RU" altLang="ru-RU" sz="1400" b="0" dirty="0">
                  <a:latin typeface="Arial" panose="020B0604020202020204" pitchFamily="34" charset="0"/>
                  <a:cs typeface="Arial" panose="020B0604020202020204" pitchFamily="34" charset="0"/>
                </a:rPr>
                <a:t>Если в организации несколько подразделений и на каждое подразделение сделана отдельная карта и заведен журнал, то создаются отчеты о результатах ВФК для каждого подразделения. Затем отдельно формируется сводный отчет без указания подразделения, заполняемый по нажатию кнопки «Консолидировать».</a:t>
              </a:r>
              <a:endParaRPr lang="en-US" altLang="ru-RU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136" name="Picture 6">
            <a:extLst>
              <a:ext uri="{FF2B5EF4-FFF2-40B4-BE49-F238E27FC236}">
                <a16:creationId xmlns:a16="http://schemas.microsoft.com/office/drawing/2014/main" id="{3901AF1F-20D9-4C3A-ACB1-5924093B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140075"/>
            <a:ext cx="8532812" cy="3116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7">
            <a:extLst>
              <a:ext uri="{FF2B5EF4-FFF2-40B4-BE49-F238E27FC236}">
                <a16:creationId xmlns:a16="http://schemas.microsoft.com/office/drawing/2014/main" id="{1371B4BC-FA51-4682-A850-0487BC7C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54213"/>
            <a:ext cx="15144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8">
            <a:extLst>
              <a:ext uri="{FF2B5EF4-FFF2-40B4-BE49-F238E27FC236}">
                <a16:creationId xmlns:a16="http://schemas.microsoft.com/office/drawing/2014/main" id="{3266947B-60BB-4240-BEDD-7EB5511E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20938"/>
            <a:ext cx="2295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Text Box 17">
            <a:extLst>
              <a:ext uri="{FF2B5EF4-FFF2-40B4-BE49-F238E27FC236}">
                <a16:creationId xmlns:a16="http://schemas.microsoft.com/office/drawing/2014/main" id="{44FD8822-54DF-44AF-9A93-56D6FC619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073275"/>
            <a:ext cx="3240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1200" b="0">
                <a:latin typeface="Arial" panose="020B0604020202020204" pitchFamily="34" charset="0"/>
                <a:cs typeface="Arial" panose="020B0604020202020204" pitchFamily="34" charset="0"/>
              </a:rPr>
              <a:t>Для заполнения сводного отчета</a:t>
            </a:r>
          </a:p>
        </p:txBody>
      </p:sp>
      <p:sp>
        <p:nvSpPr>
          <p:cNvPr id="48140" name="Text Box 18">
            <a:extLst>
              <a:ext uri="{FF2B5EF4-FFF2-40B4-BE49-F238E27FC236}">
                <a16:creationId xmlns:a16="http://schemas.microsoft.com/office/drawing/2014/main" id="{524E9896-428A-4E96-A94F-27570D51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493963"/>
            <a:ext cx="3240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1200" b="0">
                <a:latin typeface="Arial" panose="020B0604020202020204" pitchFamily="34" charset="0"/>
                <a:cs typeface="Arial" panose="020B0604020202020204" pitchFamily="34" charset="0"/>
              </a:rPr>
              <a:t>Для заполнения отчета подразделения</a:t>
            </a:r>
          </a:p>
        </p:txBody>
      </p:sp>
      <p:pic>
        <p:nvPicPr>
          <p:cNvPr id="48141" name="Picture 19">
            <a:extLst>
              <a:ext uri="{FF2B5EF4-FFF2-40B4-BE49-F238E27FC236}">
                <a16:creationId xmlns:a16="http://schemas.microsoft.com/office/drawing/2014/main" id="{DBEB7772-9A75-4349-9B51-647BCFC55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5535613"/>
            <a:ext cx="4319587" cy="9890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углом 5">
            <a:extLst>
              <a:ext uri="{FF2B5EF4-FFF2-40B4-BE49-F238E27FC236}">
                <a16:creationId xmlns:a16="http://schemas.microsoft.com/office/drawing/2014/main" id="{8E02B72A-9C9A-4AC7-9D19-9DD452328B9C}"/>
              </a:ext>
            </a:extLst>
          </p:cNvPr>
          <p:cNvSpPr/>
          <p:nvPr/>
        </p:nvSpPr>
        <p:spPr>
          <a:xfrm rot="5400000">
            <a:off x="3383756" y="3969544"/>
            <a:ext cx="2016125" cy="935038"/>
          </a:xfrm>
          <a:prstGeom prst="bentArrow">
            <a:avLst>
              <a:gd name="adj1" fmla="val 5467"/>
              <a:gd name="adj2" fmla="val 8150"/>
              <a:gd name="adj3" fmla="val 15232"/>
              <a:gd name="adj4" fmla="val 64263"/>
            </a:avLst>
          </a:prstGeom>
          <a:solidFill>
            <a:srgbClr val="92D050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0CCE8654-6532-4DCF-BB5A-C1593AD6B8AE}"/>
              </a:ext>
            </a:extLst>
          </p:cNvPr>
          <p:cNvSpPr/>
          <p:nvPr/>
        </p:nvSpPr>
        <p:spPr>
          <a:xfrm>
            <a:off x="1547813" y="2563813"/>
            <a:ext cx="592137" cy="138112"/>
          </a:xfrm>
          <a:prstGeom prst="rightArrow">
            <a:avLst>
              <a:gd name="adj1" fmla="val 33720"/>
              <a:gd name="adj2" fmla="val 102911"/>
            </a:avLst>
          </a:prstGeom>
          <a:solidFill>
            <a:srgbClr val="92D050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28" name="Стрелка углом 27">
            <a:extLst>
              <a:ext uri="{FF2B5EF4-FFF2-40B4-BE49-F238E27FC236}">
                <a16:creationId xmlns:a16="http://schemas.microsoft.com/office/drawing/2014/main" id="{F64A455C-9A88-4090-B3CA-F425E9B4334D}"/>
              </a:ext>
            </a:extLst>
          </p:cNvPr>
          <p:cNvSpPr/>
          <p:nvPr/>
        </p:nvSpPr>
        <p:spPr>
          <a:xfrm>
            <a:off x="1547813" y="2143125"/>
            <a:ext cx="592137" cy="1212850"/>
          </a:xfrm>
          <a:prstGeom prst="bentArrow">
            <a:avLst>
              <a:gd name="adj1" fmla="val 8438"/>
              <a:gd name="adj2" fmla="val 11121"/>
              <a:gd name="adj3" fmla="val 25629"/>
              <a:gd name="adj4" fmla="val 39013"/>
            </a:avLst>
          </a:prstGeom>
          <a:solidFill>
            <a:srgbClr val="92D050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B82B095-300D-47E0-9E87-BE8DC3FAB1E7}"/>
              </a:ext>
            </a:extLst>
          </p:cNvPr>
          <p:cNvSpPr/>
          <p:nvPr/>
        </p:nvSpPr>
        <p:spPr>
          <a:xfrm>
            <a:off x="1403350" y="3355975"/>
            <a:ext cx="1223963" cy="27781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B4497388-9D16-4AD6-84C9-F7F57435208E}"/>
              </a:ext>
            </a:extLst>
          </p:cNvPr>
          <p:cNvSpPr/>
          <p:nvPr/>
        </p:nvSpPr>
        <p:spPr>
          <a:xfrm>
            <a:off x="3059113" y="3355975"/>
            <a:ext cx="828675" cy="27781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48147" name="Заголовок 1">
            <a:extLst>
              <a:ext uri="{FF2B5EF4-FFF2-40B4-BE49-F238E27FC236}">
                <a16:creationId xmlns:a16="http://schemas.microsoft.com/office/drawing/2014/main" id="{2C928E70-EF42-460F-A62A-E884DBD83EEA}"/>
              </a:ext>
            </a:extLst>
          </p:cNvPr>
          <p:cNvSpPr txBox="1">
            <a:spLocks/>
          </p:cNvSpPr>
          <p:nvPr/>
        </p:nvSpPr>
        <p:spPr bwMode="auto">
          <a:xfrm>
            <a:off x="1619250" y="188913"/>
            <a:ext cx="6985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внутреннего финансового контроля (отчет внутреннего финансового контроля)</a:t>
            </a:r>
          </a:p>
        </p:txBody>
      </p:sp>
      <p:sp>
        <p:nvSpPr>
          <p:cNvPr id="48148" name="Нижний колонтитул 3">
            <a:extLst>
              <a:ext uri="{FF2B5EF4-FFF2-40B4-BE49-F238E27FC236}">
                <a16:creationId xmlns:a16="http://schemas.microsoft.com/office/drawing/2014/main" id="{B37D5D40-8F77-491E-9F78-E55C1015EE8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>
            <a:extLst>
              <a:ext uri="{FF2B5EF4-FFF2-40B4-BE49-F238E27FC236}">
                <a16:creationId xmlns:a16="http://schemas.microsoft.com/office/drawing/2014/main" id="{815F7DDA-4EB0-488D-B2B5-F1909460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223202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altLang="ru-RU">
              <a:latin typeface="+mj-lt"/>
            </a:endParaRPr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8AFC951A-781D-4151-9288-6F75E70D8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1" y="260350"/>
            <a:ext cx="7416801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Блок мониторинга ГРБС (основные этапы работы)</a:t>
            </a:r>
          </a:p>
        </p:txBody>
      </p:sp>
      <p:sp>
        <p:nvSpPr>
          <p:cNvPr id="50182" name="Нижний колонтитул 3">
            <a:extLst>
              <a:ext uri="{FF2B5EF4-FFF2-40B4-BE49-F238E27FC236}">
                <a16:creationId xmlns:a16="http://schemas.microsoft.com/office/drawing/2014/main" id="{24486218-6103-4F34-9B3D-8B5A377045A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3D35766-0442-4804-B60F-98334094D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0995812"/>
              </p:ext>
            </p:extLst>
          </p:nvPr>
        </p:nvGraphicFramePr>
        <p:xfrm>
          <a:off x="395536" y="1268760"/>
          <a:ext cx="788327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>
            <a:extLst>
              <a:ext uri="{FF2B5EF4-FFF2-40B4-BE49-F238E27FC236}">
                <a16:creationId xmlns:a16="http://schemas.microsoft.com/office/drawing/2014/main" id="{F721F59B-CDA8-46BB-83E7-9FB62FD2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079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660CF434-6761-47EC-A670-26FC93D8C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3A5C6BF5-8AE8-4044-AD73-109000AE0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7" name="Нижний колонтитул 3">
            <a:extLst>
              <a:ext uri="{FF2B5EF4-FFF2-40B4-BE49-F238E27FC236}">
                <a16:creationId xmlns:a16="http://schemas.microsoft.com/office/drawing/2014/main" id="{5A29785C-640E-484B-A431-F1E77B28EB2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8" name="Rectangle 2">
            <a:extLst>
              <a:ext uri="{FF2B5EF4-FFF2-40B4-BE49-F238E27FC236}">
                <a16:creationId xmlns:a16="http://schemas.microsoft.com/office/drawing/2014/main" id="{32F0E404-A102-4DAA-957B-59443A20F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79" y="260350"/>
            <a:ext cx="727293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800" dirty="0">
                <a:latin typeface="Arial" charset="0"/>
              </a:rPr>
              <a:t>Подготовка к работе с мониторингом ГРБС</a:t>
            </a:r>
            <a:endParaRPr lang="ru-RU" altLang="ru-RU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487CFDA9-2B3B-4111-ACEE-D55415B9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C351CD-7EB0-4584-8CAB-74B116AA3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837" y="1419572"/>
            <a:ext cx="5003800" cy="273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4559E-0B0D-45FD-BA69-8DEC8205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284538"/>
            <a:ext cx="4032250" cy="319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Скругленный прямоугольник 8">
            <a:extLst>
              <a:ext uri="{FF2B5EF4-FFF2-40B4-BE49-F238E27FC236}">
                <a16:creationId xmlns:a16="http://schemas.microsoft.com/office/drawing/2014/main" id="{14337AEE-0CCD-468A-BDA7-383E333A348B}"/>
              </a:ext>
            </a:extLst>
          </p:cNvPr>
          <p:cNvSpPr/>
          <p:nvPr/>
        </p:nvSpPr>
        <p:spPr>
          <a:xfrm>
            <a:off x="2157599" y="2632589"/>
            <a:ext cx="2089150" cy="143986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id="{24EFD6EE-780F-4720-9C84-EF7FFD64E4CA}"/>
              </a:ext>
            </a:extLst>
          </p:cNvPr>
          <p:cNvSpPr/>
          <p:nvPr/>
        </p:nvSpPr>
        <p:spPr>
          <a:xfrm>
            <a:off x="4643438" y="5084763"/>
            <a:ext cx="3455987" cy="1368425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00DC569F-33B1-44FA-BDD5-8623FE746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25" y="1614558"/>
            <a:ext cx="2881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dirty="0">
                <a:solidFill>
                  <a:srgbClr val="FF0000"/>
                </a:solidFill>
              </a:rPr>
              <a:t>Шаг 1. </a:t>
            </a:r>
            <a:r>
              <a:rPr lang="ru-RU" altLang="ru-RU" sz="1400" b="0" dirty="0"/>
              <a:t>Направляем запрос в подведомственное учреждение (указываем ИНН/КПП/ОКПО).</a:t>
            </a:r>
            <a:r>
              <a:rPr lang="ru-RU" altLang="ru-RU" b="0" dirty="0"/>
              <a:t> 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E3D99CD-3A2D-4503-BE59-6E18F3757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" y="4841428"/>
            <a:ext cx="41068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400" dirty="0">
                <a:solidFill>
                  <a:srgbClr val="FF0000"/>
                </a:solidFill>
              </a:rPr>
              <a:t>Шаг 2. </a:t>
            </a:r>
            <a:r>
              <a:rPr lang="ru-RU" altLang="ru-RU" sz="1400" b="0" dirty="0"/>
              <a:t>После подтверждения подключения к мониторингу со стороны подведомственного учреждения -</a:t>
            </a:r>
            <a:r>
              <a:rPr lang="en-US" altLang="ru-RU" sz="1400" b="0" dirty="0"/>
              <a:t>&gt;</a:t>
            </a:r>
            <a:r>
              <a:rPr lang="ru-RU" altLang="ru-RU" sz="1400" b="0" dirty="0"/>
              <a:t> получаем ссылки на просмотр его базы и рабочую область мониторинга.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88F6CAF7-C5F9-4884-96CD-503F7F5EB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769A186F-415E-4F08-AA24-259B809C3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8" name="Нижний колонтитул 3">
            <a:extLst>
              <a:ext uri="{FF2B5EF4-FFF2-40B4-BE49-F238E27FC236}">
                <a16:creationId xmlns:a16="http://schemas.microsoft.com/office/drawing/2014/main" id="{C0FF89F8-B040-4929-B678-4FC23E33E28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9" name="Rectangle 2">
            <a:extLst>
              <a:ext uri="{FF2B5EF4-FFF2-40B4-BE49-F238E27FC236}">
                <a16:creationId xmlns:a16="http://schemas.microsoft.com/office/drawing/2014/main" id="{76F91547-270F-4A18-84E8-02E1417C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49" y="260350"/>
            <a:ext cx="73453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Рабочая область мониторинга ГРБС</a:t>
            </a:r>
          </a:p>
        </p:txBody>
      </p:sp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5E13A63E-0A9A-468C-9B1D-6BD4A56E8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89359"/>
            <a:ext cx="7450388" cy="3529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00931C68-9EC6-48F7-BDE6-F44F5D7EDCCC}"/>
              </a:ext>
            </a:extLst>
          </p:cNvPr>
          <p:cNvSpPr/>
          <p:nvPr/>
        </p:nvSpPr>
        <p:spPr>
          <a:xfrm>
            <a:off x="1736138" y="1200012"/>
            <a:ext cx="7045889" cy="84395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600" b="0" dirty="0">
                <a:solidFill>
                  <a:schemeClr val="tx1"/>
                </a:solidFill>
                <a:latin typeface="+mj-lt"/>
              </a:rPr>
              <a:t>Выбор проверяемого периода, учреждений по типу (казенные или бюджетные/автономные), КФО.</a:t>
            </a:r>
          </a:p>
        </p:txBody>
      </p:sp>
      <p:sp>
        <p:nvSpPr>
          <p:cNvPr id="21" name="Скругленный прямоугольник 8">
            <a:extLst>
              <a:ext uri="{FF2B5EF4-FFF2-40B4-BE49-F238E27FC236}">
                <a16:creationId xmlns:a16="http://schemas.microsoft.com/office/drawing/2014/main" id="{56F121E0-78AE-4383-918D-14ABB5E12B49}"/>
              </a:ext>
            </a:extLst>
          </p:cNvPr>
          <p:cNvSpPr/>
          <p:nvPr/>
        </p:nvSpPr>
        <p:spPr>
          <a:xfrm>
            <a:off x="1691036" y="5896266"/>
            <a:ext cx="6768752" cy="843958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400" b="0" dirty="0">
                <a:solidFill>
                  <a:schemeClr val="tx1"/>
                </a:solidFill>
                <a:latin typeface="+mj-lt"/>
              </a:rPr>
              <a:t>Получение таблицы мониторинга в разрезе подведомственных учреждений, статусов выполнения проверок. Возможность отражения комментариев куратором.</a:t>
            </a:r>
          </a:p>
        </p:txBody>
      </p:sp>
      <p:sp>
        <p:nvSpPr>
          <p:cNvPr id="12" name="Стрелка: изогнутая вправо 11">
            <a:extLst>
              <a:ext uri="{FF2B5EF4-FFF2-40B4-BE49-F238E27FC236}">
                <a16:creationId xmlns:a16="http://schemas.microsoft.com/office/drawing/2014/main" id="{D2C876C8-49A0-44A0-A6A9-B0A5D519DD61}"/>
              </a:ext>
            </a:extLst>
          </p:cNvPr>
          <p:cNvSpPr/>
          <p:nvPr/>
        </p:nvSpPr>
        <p:spPr>
          <a:xfrm>
            <a:off x="184150" y="1419260"/>
            <a:ext cx="1579538" cy="5228024"/>
          </a:xfrm>
          <a:prstGeom prst="curvedRightArrow">
            <a:avLst/>
          </a:prstGeom>
          <a:solidFill>
            <a:srgbClr val="CCE9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AE24F6-F5C5-4372-9FBF-C728C0F35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794" y="5657988"/>
            <a:ext cx="7020272" cy="345926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D1C87CA5-1BD2-4CD4-A432-E1A5EBBE3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id="{B764ADE1-E8BD-44D4-B0A3-60C63BE2B6C1}"/>
              </a:ext>
            </a:extLst>
          </p:cNvPr>
          <p:cNvSpPr/>
          <p:nvPr/>
        </p:nvSpPr>
        <p:spPr>
          <a:xfrm>
            <a:off x="1322532" y="2672631"/>
            <a:ext cx="1377259" cy="36036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333375"/>
            <a:ext cx="7486650" cy="520700"/>
          </a:xfrm>
        </p:spPr>
        <p:txBody>
          <a:bodyPr/>
          <a:lstStyle/>
          <a:p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Отчеты мониторинга ГРБС</a:t>
            </a:r>
            <a:endParaRPr lang="en-US" altLang="ru-RU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260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3"/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Дополнительные вопросы присылайте на </a:t>
            </a:r>
            <a:r>
              <a:rPr kumimoji="0" lang="en-US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support@fincontrol8.ru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3C10E019-6E4E-448A-9BDE-6E298F6B7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543988"/>
              </p:ext>
            </p:extLst>
          </p:nvPr>
        </p:nvGraphicFramePr>
        <p:xfrm>
          <a:off x="395535" y="980729"/>
          <a:ext cx="8496945" cy="525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DEDDA6-0918-4EE5-8D77-DD3A6BC4C2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552" y="1484048"/>
            <a:ext cx="7329644" cy="1552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D208F2-0755-418F-A8B3-C828B24591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197" y="3660513"/>
            <a:ext cx="8175887" cy="2432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3271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88F6CAF7-C5F9-4884-96CD-503F7F5EB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Rectangle 5">
            <a:extLst>
              <a:ext uri="{FF2B5EF4-FFF2-40B4-BE49-F238E27FC236}">
                <a16:creationId xmlns:a16="http://schemas.microsoft.com/office/drawing/2014/main" id="{769A186F-415E-4F08-AA24-259B809C3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9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8" name="Нижний колонтитул 3">
            <a:extLst>
              <a:ext uri="{FF2B5EF4-FFF2-40B4-BE49-F238E27FC236}">
                <a16:creationId xmlns:a16="http://schemas.microsoft.com/office/drawing/2014/main" id="{C0FF89F8-B040-4929-B678-4FC23E33E28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9" name="Rectangle 2">
            <a:extLst>
              <a:ext uri="{FF2B5EF4-FFF2-40B4-BE49-F238E27FC236}">
                <a16:creationId xmlns:a16="http://schemas.microsoft.com/office/drawing/2014/main" id="{76F91547-270F-4A18-84E8-02E1417C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79" y="260350"/>
            <a:ext cx="727293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Сводный отчет ВФК в рамках мониторинга ГРБС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DBC33A20-4659-444F-84C1-DCBB7D03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DBBBF1-466A-41E4-BD04-BD29E7C3D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86" y="1468869"/>
            <a:ext cx="8582957" cy="23224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id="{F1E8BBFD-6980-4141-ABA6-1C821C8E311A}"/>
              </a:ext>
            </a:extLst>
          </p:cNvPr>
          <p:cNvSpPr/>
          <p:nvPr/>
        </p:nvSpPr>
        <p:spPr>
          <a:xfrm flipV="1">
            <a:off x="4426404" y="2620815"/>
            <a:ext cx="3854883" cy="1565788"/>
          </a:xfrm>
          <a:prstGeom prst="bentUpArrow">
            <a:avLst/>
          </a:prstGeom>
          <a:solidFill>
            <a:srgbClr val="CCE9AD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8">
            <a:extLst>
              <a:ext uri="{FF2B5EF4-FFF2-40B4-BE49-F238E27FC236}">
                <a16:creationId xmlns:a16="http://schemas.microsoft.com/office/drawing/2014/main" id="{5D66FE32-BA79-4346-8A6F-02AD6441E3E1}"/>
              </a:ext>
            </a:extLst>
          </p:cNvPr>
          <p:cNvSpPr/>
          <p:nvPr/>
        </p:nvSpPr>
        <p:spPr>
          <a:xfrm>
            <a:off x="3112601" y="2616329"/>
            <a:ext cx="1259360" cy="36036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55DF81-DB53-405B-BB51-67220E3C8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4235139"/>
            <a:ext cx="4725369" cy="1901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 Box 13">
            <a:extLst>
              <a:ext uri="{FF2B5EF4-FFF2-40B4-BE49-F238E27FC236}">
                <a16:creationId xmlns:a16="http://schemas.microsoft.com/office/drawing/2014/main" id="{392A6E44-FF20-416A-8087-1AD9D45E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364" y="2561194"/>
            <a:ext cx="37535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300" dirty="0">
                <a:solidFill>
                  <a:srgbClr val="FF0000"/>
                </a:solidFill>
              </a:rPr>
              <a:t>Шаг </a:t>
            </a:r>
            <a:r>
              <a:rPr lang="en-US" altLang="ru-RU" sz="1300" dirty="0">
                <a:solidFill>
                  <a:srgbClr val="FF0000"/>
                </a:solidFill>
              </a:rPr>
              <a:t>1</a:t>
            </a:r>
            <a:r>
              <a:rPr lang="ru-RU" altLang="ru-RU" sz="1300" dirty="0">
                <a:solidFill>
                  <a:srgbClr val="FF0000"/>
                </a:solidFill>
              </a:rPr>
              <a:t>.</a:t>
            </a:r>
            <a:r>
              <a:rPr lang="en-US" altLang="ru-RU" sz="1300" dirty="0">
                <a:solidFill>
                  <a:srgbClr val="FF0000"/>
                </a:solidFill>
              </a:rPr>
              <a:t> </a:t>
            </a:r>
            <a:r>
              <a:rPr lang="ru-RU" altLang="ru-RU" sz="1300" b="0" dirty="0"/>
              <a:t>Проверяем статус отчетов подведов.  </a:t>
            </a:r>
          </a:p>
        </p:txBody>
      </p:sp>
      <p:sp>
        <p:nvSpPr>
          <p:cNvPr id="25" name="Стрелка: изогнутая вверх 24">
            <a:extLst>
              <a:ext uri="{FF2B5EF4-FFF2-40B4-BE49-F238E27FC236}">
                <a16:creationId xmlns:a16="http://schemas.microsoft.com/office/drawing/2014/main" id="{B558E77B-8B0C-406E-BAC3-A41007D90D1B}"/>
              </a:ext>
            </a:extLst>
          </p:cNvPr>
          <p:cNvSpPr/>
          <p:nvPr/>
        </p:nvSpPr>
        <p:spPr>
          <a:xfrm flipH="1" flipV="1">
            <a:off x="206671" y="3091914"/>
            <a:ext cx="836989" cy="1861081"/>
          </a:xfrm>
          <a:custGeom>
            <a:avLst/>
            <a:gdLst>
              <a:gd name="connsiteX0" fmla="*/ 0 w 2599092"/>
              <a:gd name="connsiteY0" fmla="*/ 1255484 h 1673979"/>
              <a:gd name="connsiteX1" fmla="*/ 1971350 w 2599092"/>
              <a:gd name="connsiteY1" fmla="*/ 1255484 h 1673979"/>
              <a:gd name="connsiteX2" fmla="*/ 1971350 w 2599092"/>
              <a:gd name="connsiteY2" fmla="*/ 418495 h 1673979"/>
              <a:gd name="connsiteX3" fmla="*/ 1762103 w 2599092"/>
              <a:gd name="connsiteY3" fmla="*/ 418495 h 1673979"/>
              <a:gd name="connsiteX4" fmla="*/ 2180597 w 2599092"/>
              <a:gd name="connsiteY4" fmla="*/ 0 h 1673979"/>
              <a:gd name="connsiteX5" fmla="*/ 2599092 w 2599092"/>
              <a:gd name="connsiteY5" fmla="*/ 418495 h 1673979"/>
              <a:gd name="connsiteX6" fmla="*/ 2389845 w 2599092"/>
              <a:gd name="connsiteY6" fmla="*/ 418495 h 1673979"/>
              <a:gd name="connsiteX7" fmla="*/ 2389845 w 2599092"/>
              <a:gd name="connsiteY7" fmla="*/ 1673979 h 1673979"/>
              <a:gd name="connsiteX8" fmla="*/ 0 w 2599092"/>
              <a:gd name="connsiteY8" fmla="*/ 1673979 h 1673979"/>
              <a:gd name="connsiteX9" fmla="*/ 0 w 2599092"/>
              <a:gd name="connsiteY9" fmla="*/ 1255484 h 1673979"/>
              <a:gd name="connsiteX0" fmla="*/ 0 w 2599092"/>
              <a:gd name="connsiteY0" fmla="*/ 1255484 h 1673979"/>
              <a:gd name="connsiteX1" fmla="*/ 1971350 w 2599092"/>
              <a:gd name="connsiteY1" fmla="*/ 1255484 h 1673979"/>
              <a:gd name="connsiteX2" fmla="*/ 1971350 w 2599092"/>
              <a:gd name="connsiteY2" fmla="*/ 418495 h 1673979"/>
              <a:gd name="connsiteX3" fmla="*/ 1762103 w 2599092"/>
              <a:gd name="connsiteY3" fmla="*/ 418495 h 1673979"/>
              <a:gd name="connsiteX4" fmla="*/ 2180597 w 2599092"/>
              <a:gd name="connsiteY4" fmla="*/ 0 h 1673979"/>
              <a:gd name="connsiteX5" fmla="*/ 2599092 w 2599092"/>
              <a:gd name="connsiteY5" fmla="*/ 418495 h 1673979"/>
              <a:gd name="connsiteX6" fmla="*/ 2389845 w 2599092"/>
              <a:gd name="connsiteY6" fmla="*/ 418495 h 1673979"/>
              <a:gd name="connsiteX7" fmla="*/ 2389845 w 2599092"/>
              <a:gd name="connsiteY7" fmla="*/ 1673979 h 1673979"/>
              <a:gd name="connsiteX8" fmla="*/ 1735810 w 2599092"/>
              <a:gd name="connsiteY8" fmla="*/ 1650731 h 1673979"/>
              <a:gd name="connsiteX9" fmla="*/ 0 w 2599092"/>
              <a:gd name="connsiteY9" fmla="*/ 1255484 h 1673979"/>
              <a:gd name="connsiteX0" fmla="*/ 193729 w 863282"/>
              <a:gd name="connsiteY0" fmla="*/ 1247735 h 1673979"/>
              <a:gd name="connsiteX1" fmla="*/ 235540 w 863282"/>
              <a:gd name="connsiteY1" fmla="*/ 1255484 h 1673979"/>
              <a:gd name="connsiteX2" fmla="*/ 235540 w 863282"/>
              <a:gd name="connsiteY2" fmla="*/ 418495 h 1673979"/>
              <a:gd name="connsiteX3" fmla="*/ 26293 w 863282"/>
              <a:gd name="connsiteY3" fmla="*/ 418495 h 1673979"/>
              <a:gd name="connsiteX4" fmla="*/ 444787 w 863282"/>
              <a:gd name="connsiteY4" fmla="*/ 0 h 1673979"/>
              <a:gd name="connsiteX5" fmla="*/ 863282 w 863282"/>
              <a:gd name="connsiteY5" fmla="*/ 418495 h 1673979"/>
              <a:gd name="connsiteX6" fmla="*/ 654035 w 863282"/>
              <a:gd name="connsiteY6" fmla="*/ 418495 h 1673979"/>
              <a:gd name="connsiteX7" fmla="*/ 654035 w 863282"/>
              <a:gd name="connsiteY7" fmla="*/ 1673979 h 1673979"/>
              <a:gd name="connsiteX8" fmla="*/ 0 w 863282"/>
              <a:gd name="connsiteY8" fmla="*/ 1650731 h 1673979"/>
              <a:gd name="connsiteX9" fmla="*/ 193729 w 863282"/>
              <a:gd name="connsiteY9" fmla="*/ 1247735 h 1673979"/>
              <a:gd name="connsiteX0" fmla="*/ 167436 w 836989"/>
              <a:gd name="connsiteY0" fmla="*/ 1247735 h 1673979"/>
              <a:gd name="connsiteX1" fmla="*/ 209247 w 836989"/>
              <a:gd name="connsiteY1" fmla="*/ 1255484 h 1673979"/>
              <a:gd name="connsiteX2" fmla="*/ 209247 w 836989"/>
              <a:gd name="connsiteY2" fmla="*/ 418495 h 1673979"/>
              <a:gd name="connsiteX3" fmla="*/ 0 w 836989"/>
              <a:gd name="connsiteY3" fmla="*/ 418495 h 1673979"/>
              <a:gd name="connsiteX4" fmla="*/ 418494 w 836989"/>
              <a:gd name="connsiteY4" fmla="*/ 0 h 1673979"/>
              <a:gd name="connsiteX5" fmla="*/ 836989 w 836989"/>
              <a:gd name="connsiteY5" fmla="*/ 418495 h 1673979"/>
              <a:gd name="connsiteX6" fmla="*/ 627742 w 836989"/>
              <a:gd name="connsiteY6" fmla="*/ 418495 h 1673979"/>
              <a:gd name="connsiteX7" fmla="*/ 627742 w 836989"/>
              <a:gd name="connsiteY7" fmla="*/ 1673979 h 1673979"/>
              <a:gd name="connsiteX8" fmla="*/ 198432 w 836989"/>
              <a:gd name="connsiteY8" fmla="*/ 1666229 h 1673979"/>
              <a:gd name="connsiteX9" fmla="*/ 167436 w 836989"/>
              <a:gd name="connsiteY9" fmla="*/ 1247735 h 1673979"/>
              <a:gd name="connsiteX0" fmla="*/ 213931 w 836989"/>
              <a:gd name="connsiteY0" fmla="*/ 1263233 h 1673979"/>
              <a:gd name="connsiteX1" fmla="*/ 209247 w 836989"/>
              <a:gd name="connsiteY1" fmla="*/ 1255484 h 1673979"/>
              <a:gd name="connsiteX2" fmla="*/ 209247 w 836989"/>
              <a:gd name="connsiteY2" fmla="*/ 418495 h 1673979"/>
              <a:gd name="connsiteX3" fmla="*/ 0 w 836989"/>
              <a:gd name="connsiteY3" fmla="*/ 418495 h 1673979"/>
              <a:gd name="connsiteX4" fmla="*/ 418494 w 836989"/>
              <a:gd name="connsiteY4" fmla="*/ 0 h 1673979"/>
              <a:gd name="connsiteX5" fmla="*/ 836989 w 836989"/>
              <a:gd name="connsiteY5" fmla="*/ 418495 h 1673979"/>
              <a:gd name="connsiteX6" fmla="*/ 627742 w 836989"/>
              <a:gd name="connsiteY6" fmla="*/ 418495 h 1673979"/>
              <a:gd name="connsiteX7" fmla="*/ 627742 w 836989"/>
              <a:gd name="connsiteY7" fmla="*/ 1673979 h 1673979"/>
              <a:gd name="connsiteX8" fmla="*/ 198432 w 836989"/>
              <a:gd name="connsiteY8" fmla="*/ 1666229 h 1673979"/>
              <a:gd name="connsiteX9" fmla="*/ 213931 w 836989"/>
              <a:gd name="connsiteY9" fmla="*/ 1263233 h 1673979"/>
              <a:gd name="connsiteX0" fmla="*/ 213931 w 836989"/>
              <a:gd name="connsiteY0" fmla="*/ 1263233 h 1673979"/>
              <a:gd name="connsiteX1" fmla="*/ 209247 w 836989"/>
              <a:gd name="connsiteY1" fmla="*/ 1255484 h 1673979"/>
              <a:gd name="connsiteX2" fmla="*/ 209247 w 836989"/>
              <a:gd name="connsiteY2" fmla="*/ 418495 h 1673979"/>
              <a:gd name="connsiteX3" fmla="*/ 0 w 836989"/>
              <a:gd name="connsiteY3" fmla="*/ 418495 h 1673979"/>
              <a:gd name="connsiteX4" fmla="*/ 418494 w 836989"/>
              <a:gd name="connsiteY4" fmla="*/ 0 h 1673979"/>
              <a:gd name="connsiteX5" fmla="*/ 836989 w 836989"/>
              <a:gd name="connsiteY5" fmla="*/ 418495 h 1673979"/>
              <a:gd name="connsiteX6" fmla="*/ 627742 w 836989"/>
              <a:gd name="connsiteY6" fmla="*/ 418495 h 1673979"/>
              <a:gd name="connsiteX7" fmla="*/ 627742 w 836989"/>
              <a:gd name="connsiteY7" fmla="*/ 1673979 h 1673979"/>
              <a:gd name="connsiteX8" fmla="*/ 213930 w 836989"/>
              <a:gd name="connsiteY8" fmla="*/ 1666229 h 1673979"/>
              <a:gd name="connsiteX9" fmla="*/ 213931 w 836989"/>
              <a:gd name="connsiteY9" fmla="*/ 1263233 h 1673979"/>
              <a:gd name="connsiteX0" fmla="*/ 213931 w 836989"/>
              <a:gd name="connsiteY0" fmla="*/ 1263233 h 1673979"/>
              <a:gd name="connsiteX1" fmla="*/ 209247 w 836989"/>
              <a:gd name="connsiteY1" fmla="*/ 1255484 h 1673979"/>
              <a:gd name="connsiteX2" fmla="*/ 209247 w 836989"/>
              <a:gd name="connsiteY2" fmla="*/ 418495 h 1673979"/>
              <a:gd name="connsiteX3" fmla="*/ 0 w 836989"/>
              <a:gd name="connsiteY3" fmla="*/ 418495 h 1673979"/>
              <a:gd name="connsiteX4" fmla="*/ 418494 w 836989"/>
              <a:gd name="connsiteY4" fmla="*/ 0 h 1673979"/>
              <a:gd name="connsiteX5" fmla="*/ 836989 w 836989"/>
              <a:gd name="connsiteY5" fmla="*/ 418495 h 1673979"/>
              <a:gd name="connsiteX6" fmla="*/ 627742 w 836989"/>
              <a:gd name="connsiteY6" fmla="*/ 418495 h 1673979"/>
              <a:gd name="connsiteX7" fmla="*/ 627742 w 836989"/>
              <a:gd name="connsiteY7" fmla="*/ 1673979 h 1673979"/>
              <a:gd name="connsiteX8" fmla="*/ 206181 w 836989"/>
              <a:gd name="connsiteY8" fmla="*/ 1673979 h 1673979"/>
              <a:gd name="connsiteX9" fmla="*/ 213931 w 836989"/>
              <a:gd name="connsiteY9" fmla="*/ 1263233 h 167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989" h="1673979">
                <a:moveTo>
                  <a:pt x="213931" y="1263233"/>
                </a:moveTo>
                <a:lnTo>
                  <a:pt x="209247" y="1255484"/>
                </a:lnTo>
                <a:lnTo>
                  <a:pt x="209247" y="418495"/>
                </a:lnTo>
                <a:lnTo>
                  <a:pt x="0" y="418495"/>
                </a:lnTo>
                <a:lnTo>
                  <a:pt x="418494" y="0"/>
                </a:lnTo>
                <a:lnTo>
                  <a:pt x="836989" y="418495"/>
                </a:lnTo>
                <a:lnTo>
                  <a:pt x="627742" y="418495"/>
                </a:lnTo>
                <a:lnTo>
                  <a:pt x="627742" y="1673979"/>
                </a:lnTo>
                <a:lnTo>
                  <a:pt x="206181" y="1673979"/>
                </a:lnTo>
                <a:cubicBezTo>
                  <a:pt x="206181" y="1539647"/>
                  <a:pt x="213931" y="1397565"/>
                  <a:pt x="213931" y="1263233"/>
                </a:cubicBezTo>
                <a:close/>
              </a:path>
            </a:pathLst>
          </a:custGeom>
          <a:solidFill>
            <a:srgbClr val="CCE9AD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8">
            <a:extLst>
              <a:ext uri="{FF2B5EF4-FFF2-40B4-BE49-F238E27FC236}">
                <a16:creationId xmlns:a16="http://schemas.microsoft.com/office/drawing/2014/main" id="{DAA5918A-A474-48CD-A21F-F3D4DDC4A353}"/>
              </a:ext>
            </a:extLst>
          </p:cNvPr>
          <p:cNvSpPr/>
          <p:nvPr/>
        </p:nvSpPr>
        <p:spPr>
          <a:xfrm>
            <a:off x="206674" y="2587972"/>
            <a:ext cx="836989" cy="36036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sp>
        <p:nvSpPr>
          <p:cNvPr id="27" name="Скругленный прямоугольник 8">
            <a:extLst>
              <a:ext uri="{FF2B5EF4-FFF2-40B4-BE49-F238E27FC236}">
                <a16:creationId xmlns:a16="http://schemas.microsoft.com/office/drawing/2014/main" id="{3DEA2D59-30F5-4228-B505-CCA2E11D040F}"/>
              </a:ext>
            </a:extLst>
          </p:cNvPr>
          <p:cNvSpPr/>
          <p:nvPr/>
        </p:nvSpPr>
        <p:spPr>
          <a:xfrm>
            <a:off x="1418164" y="2303873"/>
            <a:ext cx="918522" cy="36036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800" b="1">
              <a:latin typeface="+mj-lt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68AD647F-1BFF-46D9-826A-F74A7874D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70" y="4889951"/>
            <a:ext cx="321689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6680" tIns="106680" rIns="106680" bIns="1066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300" dirty="0">
                <a:solidFill>
                  <a:srgbClr val="FF0000"/>
                </a:solidFill>
              </a:rPr>
              <a:t>Шаг 2. </a:t>
            </a:r>
            <a:r>
              <a:rPr lang="ru-RU" altLang="ru-RU" sz="1300" b="0" dirty="0"/>
              <a:t>Создаём отчет -</a:t>
            </a:r>
            <a:r>
              <a:rPr lang="en-US" altLang="ru-RU" sz="1300" b="0" dirty="0"/>
              <a:t>&gt; </a:t>
            </a:r>
            <a:r>
              <a:rPr lang="ru-RU" altLang="ru-RU" sz="1300" b="0" dirty="0"/>
              <a:t>консолидируем на основе отчетов подведомственных учреждений/филиалов</a:t>
            </a:r>
            <a:r>
              <a:rPr lang="ru-RU" altLang="ru-RU" sz="14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477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34872B2D-6231-4D69-8FE6-DB029F6E5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95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E1BE08A2-5759-4704-8609-92E1CA9D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Rectangle 10">
            <a:extLst>
              <a:ext uri="{FF2B5EF4-FFF2-40B4-BE49-F238E27FC236}">
                <a16:creationId xmlns:a16="http://schemas.microsoft.com/office/drawing/2014/main" id="{4177A14A-BD55-4B49-A119-F16839569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Rectangle 14">
            <a:extLst>
              <a:ext uri="{FF2B5EF4-FFF2-40B4-BE49-F238E27FC236}">
                <a16:creationId xmlns:a16="http://schemas.microsoft.com/office/drawing/2014/main" id="{FFDEAEB4-749B-4EFC-9952-3157B1BA0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5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50" name="Заголовок 1">
            <a:extLst>
              <a:ext uri="{FF2B5EF4-FFF2-40B4-BE49-F238E27FC236}">
                <a16:creationId xmlns:a16="http://schemas.microsoft.com/office/drawing/2014/main" id="{9C6B2584-FB91-46F5-862B-1C0290EE5FFC}"/>
              </a:ext>
            </a:extLst>
          </p:cNvPr>
          <p:cNvSpPr>
            <a:spLocks/>
          </p:cNvSpPr>
          <p:nvPr/>
        </p:nvSpPr>
        <p:spPr bwMode="auto">
          <a:xfrm>
            <a:off x="1654969" y="232587"/>
            <a:ext cx="638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5143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8572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2001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1543050" indent="-171450" defTabSz="6858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Справочная информация.</a:t>
            </a:r>
          </a:p>
        </p:txBody>
      </p:sp>
      <p:pic>
        <p:nvPicPr>
          <p:cNvPr id="57351" name="Picture 13">
            <a:extLst>
              <a:ext uri="{FF2B5EF4-FFF2-40B4-BE49-F238E27FC236}">
                <a16:creationId xmlns:a16="http://schemas.microsoft.com/office/drawing/2014/main" id="{6FF2D6C8-988D-406E-B3BC-E91A198D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44" y="1771363"/>
            <a:ext cx="4176712" cy="376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14">
            <a:extLst>
              <a:ext uri="{FF2B5EF4-FFF2-40B4-BE49-F238E27FC236}">
                <a16:creationId xmlns:a16="http://schemas.microsoft.com/office/drawing/2014/main" id="{7C291C05-15AB-4A3B-B010-598F0A3EC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0" y="4734500"/>
            <a:ext cx="4489450" cy="180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15">
            <a:extLst>
              <a:ext uri="{FF2B5EF4-FFF2-40B4-BE49-F238E27FC236}">
                <a16:creationId xmlns:a16="http://schemas.microsoft.com/office/drawing/2014/main" id="{BB4AC977-C873-4926-968C-7B74EE38D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0" y="1651031"/>
            <a:ext cx="4464050" cy="216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47DFA3F-5C91-4B85-985E-8D31397466D8}"/>
              </a:ext>
            </a:extLst>
          </p:cNvPr>
          <p:cNvSpPr/>
          <p:nvPr/>
        </p:nvSpPr>
        <p:spPr>
          <a:xfrm>
            <a:off x="1042988" y="2255259"/>
            <a:ext cx="1223962" cy="277812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id="{007C57E8-9C51-41C2-AB0C-AB1BED0AF5B2}"/>
              </a:ext>
            </a:extLst>
          </p:cNvPr>
          <p:cNvSpPr/>
          <p:nvPr/>
        </p:nvSpPr>
        <p:spPr>
          <a:xfrm>
            <a:off x="4845844" y="4350050"/>
            <a:ext cx="1345174" cy="1152525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137C46E8-1D2C-4B6F-9DCD-052A05CDBCCD}"/>
              </a:ext>
            </a:extLst>
          </p:cNvPr>
          <p:cNvSpPr/>
          <p:nvPr/>
        </p:nvSpPr>
        <p:spPr>
          <a:xfrm>
            <a:off x="3527929" y="4734500"/>
            <a:ext cx="1223962" cy="277813"/>
          </a:xfrm>
          <a:prstGeom prst="roundRect">
            <a:avLst/>
          </a:prstGeom>
          <a:noFill/>
          <a:ln w="3810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+mj-lt"/>
            </a:endParaRPr>
          </a:p>
        </p:txBody>
      </p:sp>
      <p:sp>
        <p:nvSpPr>
          <p:cNvPr id="57357" name="Text Box 19">
            <a:extLst>
              <a:ext uri="{FF2B5EF4-FFF2-40B4-BE49-F238E27FC236}">
                <a16:creationId xmlns:a16="http://schemas.microsoft.com/office/drawing/2014/main" id="{950AB2DA-D739-4BE9-8EA5-1A114464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96" y="1257270"/>
            <a:ext cx="44394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6680" tIns="106680" rIns="106680" bIns="106680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До инициализации на сайте - в разделе «Регистрация».</a:t>
            </a:r>
          </a:p>
        </p:txBody>
      </p:sp>
      <p:sp>
        <p:nvSpPr>
          <p:cNvPr id="57358" name="Text Box 20">
            <a:extLst>
              <a:ext uri="{FF2B5EF4-FFF2-40B4-BE49-F238E27FC236}">
                <a16:creationId xmlns:a16="http://schemas.microsoft.com/office/drawing/2014/main" id="{37FA35F6-2620-4FF7-AE45-C45683D16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009" y="1224037"/>
            <a:ext cx="40800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06680" rIns="0" bIns="106680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После инициализации на сайте - в разделе «Начало работы».</a:t>
            </a:r>
          </a:p>
        </p:txBody>
      </p:sp>
      <p:sp>
        <p:nvSpPr>
          <p:cNvPr id="57359" name="Text Box 21">
            <a:extLst>
              <a:ext uri="{FF2B5EF4-FFF2-40B4-BE49-F238E27FC236}">
                <a16:creationId xmlns:a16="http://schemas.microsoft.com/office/drawing/2014/main" id="{D067F78D-72DE-4879-9BD3-263C36B9E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4149725"/>
            <a:ext cx="46751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6680" tIns="106680" rIns="106680" bIns="106680"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В информационной базе - по ссылке «Руководства пользователя».</a:t>
            </a:r>
          </a:p>
        </p:txBody>
      </p:sp>
      <p:sp>
        <p:nvSpPr>
          <p:cNvPr id="57360" name="Нижний колонтитул 3">
            <a:extLst>
              <a:ext uri="{FF2B5EF4-FFF2-40B4-BE49-F238E27FC236}">
                <a16:creationId xmlns:a16="http://schemas.microsoft.com/office/drawing/2014/main" id="{92AFDED4-7D37-429A-BE02-77E2CAFB7E8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9A694441-16B9-4D80-A969-684CC5B45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C71D03E-3E9B-4204-A6CD-979A8F6187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259126"/>
            <a:ext cx="7200900" cy="1081088"/>
          </a:xfrm>
        </p:spPr>
        <p:txBody>
          <a:bodyPr/>
          <a:lstStyle/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Поддержка программы «1С-Финконтроль 8»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24C1CD6-6947-41FC-8180-1D61A8AC7A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7305" y="1770240"/>
            <a:ext cx="8677275" cy="2378839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Телефон горячей линии: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+7 (499) 650-76-03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поддержка (вопросы по входу в программу, работе сайта) в режиме 24х7: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tech@fincontrol8.ru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Консультации по порядку работы с программой с 9-00 до 18-00 в рабочие дни по московскому времени: </a:t>
            </a: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support@fincontrol8.ru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Служба поддержки представлен в 1С-Коннект с 9-00 до 18-00 в рабочие дни по московскому времени.</a:t>
            </a:r>
          </a:p>
        </p:txBody>
      </p:sp>
      <p:sp>
        <p:nvSpPr>
          <p:cNvPr id="59396" name="Text Box 5">
            <a:extLst>
              <a:ext uri="{FF2B5EF4-FFF2-40B4-BE49-F238E27FC236}">
                <a16:creationId xmlns:a16="http://schemas.microsoft.com/office/drawing/2014/main" id="{209722B1-1479-4C1C-8727-2DE2A0920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445125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lang="ru-RU" altLang="ru-RU" sz="1800" b="0"/>
          </a:p>
        </p:txBody>
      </p:sp>
      <p:sp>
        <p:nvSpPr>
          <p:cNvPr id="59402" name="Нижний колонтитул 3">
            <a:extLst>
              <a:ext uri="{FF2B5EF4-FFF2-40B4-BE49-F238E27FC236}">
                <a16:creationId xmlns:a16="http://schemas.microsoft.com/office/drawing/2014/main" id="{80FA1CC2-D816-4A55-B749-78DA53DCCFD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вопросы на </a:t>
            </a:r>
            <a:r>
              <a:rPr lang="en-US" altLang="ru-RU" sz="1300" b="0">
                <a:latin typeface="Arial" panose="020B0604020202020204" pitchFamily="34" charset="0"/>
                <a:cs typeface="Arial" panose="020B0604020202020204" pitchFamily="34" charset="0"/>
              </a:rPr>
              <a:t>support@fincontrol8.ru</a:t>
            </a:r>
            <a:endParaRPr lang="ru-RU" altLang="ru-RU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275FEFE-2471-4E78-A24B-7D257221F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333375"/>
            <a:ext cx="7486650" cy="520700"/>
          </a:xfrm>
        </p:spPr>
        <p:txBody>
          <a:bodyPr/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1С-Финконтроль 8 – облачный сервис для ВФК</a:t>
            </a:r>
            <a:endParaRPr lang="en-US" alt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260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3"/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Дополнительные вопросы присылайте на </a:t>
            </a:r>
            <a:r>
              <a:rPr kumimoji="0" lang="en-US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support@fincontrol8.ru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35E6A4A-151F-4AD6-9039-9BD2F84E9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966183"/>
              </p:ext>
            </p:extLst>
          </p:nvPr>
        </p:nvGraphicFramePr>
        <p:xfrm>
          <a:off x="133350" y="764703"/>
          <a:ext cx="8255074" cy="586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9190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333375"/>
            <a:ext cx="7486650" cy="520700"/>
          </a:xfrm>
        </p:spPr>
        <p:txBody>
          <a:bodyPr/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1С-Финконтроль 8 – для учреждений и ГРБС</a:t>
            </a:r>
            <a:endParaRPr lang="en-US" alt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260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3"/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Дополнительные вопросы присылайте на </a:t>
            </a:r>
            <a:r>
              <a:rPr kumimoji="0" lang="en-US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support@fincontrol8.ru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0044F9F-F384-4F6A-A395-899BDEBFA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569446"/>
              </p:ext>
            </p:extLst>
          </p:nvPr>
        </p:nvGraphicFramePr>
        <p:xfrm>
          <a:off x="323528" y="1125538"/>
          <a:ext cx="8568952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024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333375"/>
            <a:ext cx="7486650" cy="520700"/>
          </a:xfrm>
        </p:spPr>
        <p:txBody>
          <a:bodyPr/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1С-Финконтроль 8 – виды проверок учета, сравнение с теханализом</a:t>
            </a:r>
            <a:endParaRPr lang="en-US" alt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260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3"/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Дополнительные вопросы присылайте на </a:t>
            </a:r>
            <a:r>
              <a:rPr kumimoji="0" lang="en-US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support@fincontrol8.ru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3C10E019-6E4E-448A-9BDE-6E298F6B7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151995"/>
              </p:ext>
            </p:extLst>
          </p:nvPr>
        </p:nvGraphicFramePr>
        <p:xfrm>
          <a:off x="395535" y="980728"/>
          <a:ext cx="8567489" cy="525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3066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333375"/>
            <a:ext cx="7486650" cy="520700"/>
          </a:xfrm>
        </p:spPr>
        <p:txBody>
          <a:bodyPr/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1С-Финконтроль 8 – виды проверок</a:t>
            </a:r>
            <a:endParaRPr lang="en-US" alt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260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3"/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Дополнительные вопросы присылайте на </a:t>
            </a:r>
            <a:r>
              <a:rPr kumimoji="0" lang="en-US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support@fincontrol8.ru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3C10E019-6E4E-448A-9BDE-6E298F6B7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7160847"/>
              </p:ext>
            </p:extLst>
          </p:nvPr>
        </p:nvGraphicFramePr>
        <p:xfrm>
          <a:off x="395535" y="980728"/>
          <a:ext cx="8567489" cy="511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484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333375"/>
            <a:ext cx="7486650" cy="520700"/>
          </a:xfrm>
        </p:spPr>
        <p:txBody>
          <a:bodyPr/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1С-Финконтроль 8 – виды проверок</a:t>
            </a:r>
            <a:endParaRPr lang="en-US" alt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260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3"/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Дополнительные вопросы присылайте на </a:t>
            </a:r>
            <a:r>
              <a:rPr kumimoji="0" lang="en-US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support@fincontrol8.ru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3C10E019-6E4E-448A-9BDE-6E298F6B7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149505"/>
              </p:ext>
            </p:extLst>
          </p:nvPr>
        </p:nvGraphicFramePr>
        <p:xfrm>
          <a:off x="395535" y="980729"/>
          <a:ext cx="8496945" cy="525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44492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476375" y="333375"/>
            <a:ext cx="7486650" cy="520700"/>
          </a:xfrm>
        </p:spPr>
        <p:txBody>
          <a:bodyPr/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Краткая схема работы в 1С-Финконтроль 8</a:t>
            </a:r>
            <a:endParaRPr lang="en-US" alt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260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3"/>
          <p:cNvSpPr txBox="1">
            <a:spLocks noGrp="1"/>
          </p:cNvSpPr>
          <p:nvPr/>
        </p:nvSpPr>
        <p:spPr bwMode="auto">
          <a:xfrm>
            <a:off x="0" y="6632575"/>
            <a:ext cx="9144000" cy="2524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Дополнительные вопросы присылайте на </a:t>
            </a:r>
            <a:r>
              <a:rPr kumimoji="0" lang="en-US" alt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support@fincontrol8.ru</a:t>
            </a: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237288"/>
            <a:ext cx="503237" cy="5032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E0954F7-83ED-4774-A7B1-490A417C4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670692"/>
              </p:ext>
            </p:extLst>
          </p:nvPr>
        </p:nvGraphicFramePr>
        <p:xfrm>
          <a:off x="179513" y="1125538"/>
          <a:ext cx="8856538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8C05E967-82C0-4480-BD57-261A56A1C271}"/>
              </a:ext>
            </a:extLst>
          </p:cNvPr>
          <p:cNvSpPr/>
          <p:nvPr/>
        </p:nvSpPr>
        <p:spPr>
          <a:xfrm>
            <a:off x="179513" y="6111081"/>
            <a:ext cx="7920879" cy="503237"/>
          </a:xfrm>
          <a:prstGeom prst="roundRect">
            <a:avLst/>
          </a:prstGeom>
          <a:noFill/>
          <a:ln w="38100">
            <a:solidFill>
              <a:schemeClr val="bg1">
                <a:alpha val="81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FF0000"/>
                </a:solidFill>
                <a:effectLst/>
                <a:latin typeface="+mj-lt"/>
              </a:rPr>
              <a:t>!!!</a:t>
            </a:r>
            <a:r>
              <a:rPr lang="en-US" sz="1800" b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ru-RU" sz="2000" u="sng" dirty="0">
                <a:solidFill>
                  <a:schemeClr val="tx1"/>
                </a:solidFill>
                <a:effectLst/>
                <a:latin typeface="+mj-lt"/>
              </a:rPr>
              <a:t>Бесплатный полнофункциональный тестовый период до 1,5 месяцев</a:t>
            </a:r>
            <a:r>
              <a:rPr lang="ru-RU" sz="1800" b="0" u="sng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776506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8730</TotalTime>
  <Words>3320</Words>
  <Application>Microsoft Office PowerPoint</Application>
  <PresentationFormat>Экран (4:3)</PresentationFormat>
  <Paragraphs>343</Paragraphs>
  <Slides>38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Arial</vt:lpstr>
      <vt:lpstr>Calibri Light</vt:lpstr>
      <vt:lpstr>Wingdings</vt:lpstr>
      <vt:lpstr>Times New Roman</vt:lpstr>
      <vt:lpstr>Futura PT Demi</vt:lpstr>
      <vt:lpstr>Calibri</vt:lpstr>
      <vt:lpstr>Оформление по умолчанию</vt:lpstr>
      <vt:lpstr>Специальное оформление</vt:lpstr>
      <vt:lpstr>Тема Office</vt:lpstr>
      <vt:lpstr>Краткое описание  и порядок работы с программой  «1С-Финконтроль 8»</vt:lpstr>
      <vt:lpstr>Почему необходимо осуществлять внутренний финансовый контроль (ВФК) - правовые основания</vt:lpstr>
      <vt:lpstr>Потребности государственных учреждений в области ВФК</vt:lpstr>
      <vt:lpstr>1С-Финконтроль 8 – облачный сервис для ВФК</vt:lpstr>
      <vt:lpstr>1С-Финконтроль 8 – для учреждений и ГРБС</vt:lpstr>
      <vt:lpstr>1С-Финконтроль 8 – виды проверок учета, сравнение с теханализом</vt:lpstr>
      <vt:lpstr>1С-Финконтроль 8 – виды проверок</vt:lpstr>
      <vt:lpstr>1С-Финконтроль 8 – виды проверок</vt:lpstr>
      <vt:lpstr>Краткая схема работы в 1С-Финконтроль 8</vt:lpstr>
      <vt:lpstr>Авторизация на сайте</vt:lpstr>
      <vt:lpstr>Если регистрация впервые, нет логина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работе с блоком ВФК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Отчеты мониторинга ГРБС</vt:lpstr>
      <vt:lpstr>Презентация PowerPoint</vt:lpstr>
      <vt:lpstr>Презентация PowerPoint</vt:lpstr>
      <vt:lpstr>Поддержка программы «1С-Финконтроль 8»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Torshin_A</dc:creator>
  <cp:lastModifiedBy>Финакова Tатьяна Александровна</cp:lastModifiedBy>
  <cp:revision>390</cp:revision>
  <dcterms:created xsi:type="dcterms:W3CDTF">2015-09-09T08:16:26Z</dcterms:created>
  <dcterms:modified xsi:type="dcterms:W3CDTF">2025-02-23T20:08:07Z</dcterms:modified>
</cp:coreProperties>
</file>